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Lato"/>
      <p:regular r:id="rId24"/>
      <p:bold r:id="rId25"/>
      <p:italic r:id="rId26"/>
      <p:boldItalic r:id="rId27"/>
    </p:embeddedFont>
    <p:embeddedFont>
      <p:font typeface="Lalezar"/>
      <p:regular r:id="rId28"/>
    </p:embeddedFont>
    <p:embeddedFont>
      <p:font typeface="Archivo Black"/>
      <p:regular r:id="rId29"/>
    </p:embeddedFont>
    <p:embeddedFont>
      <p:font typeface="Merriweather"/>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800">
          <p15:clr>
            <a:srgbClr val="A4A3A4"/>
          </p15:clr>
        </p15:guide>
        <p15:guide id="2" pos="10840">
          <p15:clr>
            <a:srgbClr val="A4A3A4"/>
          </p15:clr>
        </p15:guide>
        <p15:guide id="3" orient="horz" pos="680">
          <p15:clr>
            <a:srgbClr val="9AA0A6"/>
          </p15:clr>
        </p15:guide>
        <p15:guide id="4" pos="680">
          <p15:clr>
            <a:srgbClr val="9AA0A6"/>
          </p15:clr>
        </p15:guide>
        <p15:guide id="5" orient="horz" pos="32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800" orient="horz"/>
        <p:guide pos="10840"/>
        <p:guide pos="680" orient="horz"/>
        <p:guide pos="680"/>
        <p:guide pos="324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Lalezar-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chivoBlack-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bold.fntdata"/><Relationship Id="rId30" Type="http://schemas.openxmlformats.org/officeDocument/2006/relationships/font" Target="fonts/Merriweather-regular.fntdata"/><Relationship Id="rId11" Type="http://schemas.openxmlformats.org/officeDocument/2006/relationships/slide" Target="slides/slide6.xml"/><Relationship Id="rId33" Type="http://schemas.openxmlformats.org/officeDocument/2006/relationships/font" Target="fonts/Merriweather-boldItalic.fntdata"/><Relationship Id="rId10" Type="http://schemas.openxmlformats.org/officeDocument/2006/relationships/slide" Target="slides/slide5.xml"/><Relationship Id="rId32" Type="http://schemas.openxmlformats.org/officeDocument/2006/relationships/font" Target="fonts/Merriweather-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8e002c21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8e002c21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e8e8ac3723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e8e8ac372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8e8ac3723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e8e8ac3723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8e8ac3723_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e8e8ac3723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8e8ac3723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8e8ac3723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8e002c212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e8e002c212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Stephan’s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3b977d6ec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3b977d6ec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e8e002c212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e8e002c212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b977d6ec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b977d6ec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8e002c2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8e002c2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e8e002c21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e8e002c21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problematic slide with photos from parish life candles 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e8e002c21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e8e002c21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problematic slide with photos from parish life candles ect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e8e002c21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e8e002c21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e8e002c212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e8e002c21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3b977d6ec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3b977d6ec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3b977d6ec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3b977d6ec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e8e8ac372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e8e8ac372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8e8ac3723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e8e8ac3723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later in deck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23417" y="1489150"/>
            <a:ext cx="17041200" cy="4105200"/>
          </a:xfrm>
          <a:prstGeom prst="rect">
            <a:avLst/>
          </a:prstGeom>
        </p:spPr>
        <p:txBody>
          <a:bodyPr anchorCtr="0" anchor="b" bIns="182850" lIns="182850" spcFirstLastPara="1" rIns="182850" wrap="square" tIns="182850">
            <a:norm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sp>
        <p:nvSpPr>
          <p:cNvPr id="11" name="Google Shape;11;p2"/>
          <p:cNvSpPr txBox="1"/>
          <p:nvPr>
            <p:ph idx="1" type="subTitle"/>
          </p:nvPr>
        </p:nvSpPr>
        <p:spPr>
          <a:xfrm>
            <a:off x="623400" y="5668250"/>
            <a:ext cx="17041200" cy="1585200"/>
          </a:xfrm>
          <a:prstGeom prst="rect">
            <a:avLst/>
          </a:prstGeom>
        </p:spPr>
        <p:txBody>
          <a:bodyPr anchorCtr="0" anchor="t" bIns="182850" lIns="182850" spcFirstLastPara="1" rIns="182850" wrap="square" tIns="18285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2" name="Google Shape;12;p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623400" y="2212250"/>
            <a:ext cx="17041200" cy="3927000"/>
          </a:xfrm>
          <a:prstGeom prst="rect">
            <a:avLst/>
          </a:prstGeom>
        </p:spPr>
        <p:txBody>
          <a:bodyPr anchorCtr="0" anchor="b" bIns="182850" lIns="182850" spcFirstLastPara="1" rIns="182850" wrap="square" tIns="18285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46" name="Google Shape;46;p11"/>
          <p:cNvSpPr txBox="1"/>
          <p:nvPr>
            <p:ph idx="1" type="body"/>
          </p:nvPr>
        </p:nvSpPr>
        <p:spPr>
          <a:xfrm>
            <a:off x="623400" y="6304450"/>
            <a:ext cx="17041200" cy="2601600"/>
          </a:xfrm>
          <a:prstGeom prst="rect">
            <a:avLst/>
          </a:prstGeom>
        </p:spPr>
        <p:txBody>
          <a:bodyPr anchorCtr="0" anchor="t" bIns="182850" lIns="182850" spcFirstLastPara="1" rIns="182850" wrap="square" tIns="182850">
            <a:normAutofit/>
          </a:bodyPr>
          <a:lstStyle>
            <a:lvl1pPr indent="-457200" lvl="0" marL="457200" algn="ctr">
              <a:spcBef>
                <a:spcPts val="0"/>
              </a:spcBef>
              <a:spcAft>
                <a:spcPts val="0"/>
              </a:spcAft>
              <a:buSzPts val="3600"/>
              <a:buChar char="●"/>
              <a:defRPr/>
            </a:lvl1pPr>
            <a:lvl2pPr indent="-406400" lvl="1" marL="914400" algn="ctr">
              <a:spcBef>
                <a:spcPts val="0"/>
              </a:spcBef>
              <a:spcAft>
                <a:spcPts val="0"/>
              </a:spcAft>
              <a:buSzPts val="2800"/>
              <a:buChar char="○"/>
              <a:defRPr/>
            </a:lvl2pPr>
            <a:lvl3pPr indent="-406400" lvl="2" marL="1371600" algn="ctr">
              <a:spcBef>
                <a:spcPts val="0"/>
              </a:spcBef>
              <a:spcAft>
                <a:spcPts val="0"/>
              </a:spcAft>
              <a:buSzPts val="2800"/>
              <a:buChar char="■"/>
              <a:defRPr/>
            </a:lvl3pPr>
            <a:lvl4pPr indent="-406400" lvl="3" marL="1828800" algn="ctr">
              <a:spcBef>
                <a:spcPts val="0"/>
              </a:spcBef>
              <a:spcAft>
                <a:spcPts val="0"/>
              </a:spcAft>
              <a:buSzPts val="2800"/>
              <a:buChar char="●"/>
              <a:defRPr/>
            </a:lvl4pPr>
            <a:lvl5pPr indent="-406400" lvl="4" marL="2286000" algn="ctr">
              <a:spcBef>
                <a:spcPts val="0"/>
              </a:spcBef>
              <a:spcAft>
                <a:spcPts val="0"/>
              </a:spcAft>
              <a:buSzPts val="2800"/>
              <a:buChar char="○"/>
              <a:defRPr/>
            </a:lvl5pPr>
            <a:lvl6pPr indent="-406400" lvl="5" marL="2743200" algn="ctr">
              <a:spcBef>
                <a:spcPts val="0"/>
              </a:spcBef>
              <a:spcAft>
                <a:spcPts val="0"/>
              </a:spcAft>
              <a:buSzPts val="2800"/>
              <a:buChar char="■"/>
              <a:defRPr/>
            </a:lvl6pPr>
            <a:lvl7pPr indent="-406400" lvl="6" marL="3200400" algn="ctr">
              <a:spcBef>
                <a:spcPts val="0"/>
              </a:spcBef>
              <a:spcAft>
                <a:spcPts val="0"/>
              </a:spcAft>
              <a:buSzPts val="2800"/>
              <a:buChar char="●"/>
              <a:defRPr/>
            </a:lvl7pPr>
            <a:lvl8pPr indent="-406400" lvl="7" marL="3657600" algn="ctr">
              <a:spcBef>
                <a:spcPts val="0"/>
              </a:spcBef>
              <a:spcAft>
                <a:spcPts val="0"/>
              </a:spcAft>
              <a:buSzPts val="2800"/>
              <a:buChar char="○"/>
              <a:defRPr/>
            </a:lvl8pPr>
            <a:lvl9pPr indent="-406400" lvl="8" marL="4114800" algn="ctr">
              <a:spcBef>
                <a:spcPts val="0"/>
              </a:spcBef>
              <a:spcAft>
                <a:spcPts val="0"/>
              </a:spcAft>
              <a:buSzPts val="2800"/>
              <a:buChar char="■"/>
              <a:defRPr/>
            </a:lvl9pPr>
          </a:lstStyle>
          <a:p/>
        </p:txBody>
      </p:sp>
      <p:sp>
        <p:nvSpPr>
          <p:cNvPr id="47" name="Google Shape;47;p1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623400" y="4301700"/>
            <a:ext cx="17041200" cy="1683600"/>
          </a:xfrm>
          <a:prstGeom prst="rect">
            <a:avLst/>
          </a:prstGeom>
        </p:spPr>
        <p:txBody>
          <a:bodyPr anchorCtr="0" anchor="ctr" bIns="182850" lIns="182850" spcFirstLastPara="1" rIns="182850" wrap="square" tIns="18285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sp>
        <p:nvSpPr>
          <p:cNvPr id="15" name="Google Shape;15;p3"/>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8" name="Google Shape;18;p4"/>
          <p:cNvSpPr txBox="1"/>
          <p:nvPr>
            <p:ph idx="1" type="body"/>
          </p:nvPr>
        </p:nvSpPr>
        <p:spPr>
          <a:xfrm>
            <a:off x="623400" y="2304950"/>
            <a:ext cx="17041200" cy="6832800"/>
          </a:xfrm>
          <a:prstGeom prst="rect">
            <a:avLst/>
          </a:prstGeom>
        </p:spPr>
        <p:txBody>
          <a:bodyPr anchorCtr="0" anchor="t" bIns="182850" lIns="182850" spcFirstLastPara="1" rIns="182850" wrap="square" tIns="182850">
            <a:normAutofit/>
          </a:bodyPr>
          <a:lstStyle>
            <a:lvl1pPr indent="-457200" lvl="0" marL="457200">
              <a:spcBef>
                <a:spcPts val="0"/>
              </a:spcBef>
              <a:spcAft>
                <a:spcPts val="0"/>
              </a:spcAft>
              <a:buSzPts val="3600"/>
              <a:buChar char="●"/>
              <a:defRPr/>
            </a:lvl1pPr>
            <a:lvl2pPr indent="-406400" lvl="1" marL="914400">
              <a:spcBef>
                <a:spcPts val="0"/>
              </a:spcBef>
              <a:spcAft>
                <a:spcPts val="0"/>
              </a:spcAft>
              <a:buSzPts val="2800"/>
              <a:buChar char="○"/>
              <a:defRPr/>
            </a:lvl2pPr>
            <a:lvl3pPr indent="-406400" lvl="2" marL="1371600">
              <a:spcBef>
                <a:spcPts val="0"/>
              </a:spcBef>
              <a:spcAft>
                <a:spcPts val="0"/>
              </a:spcAft>
              <a:buSzPts val="2800"/>
              <a:buChar char="■"/>
              <a:defRPr/>
            </a:lvl3pPr>
            <a:lvl4pPr indent="-406400" lvl="3" marL="1828800">
              <a:spcBef>
                <a:spcPts val="0"/>
              </a:spcBef>
              <a:spcAft>
                <a:spcPts val="0"/>
              </a:spcAft>
              <a:buSzPts val="2800"/>
              <a:buChar char="●"/>
              <a:defRPr/>
            </a:lvl4pPr>
            <a:lvl5pPr indent="-406400" lvl="4" marL="2286000">
              <a:spcBef>
                <a:spcPts val="0"/>
              </a:spcBef>
              <a:spcAft>
                <a:spcPts val="0"/>
              </a:spcAft>
              <a:buSzPts val="2800"/>
              <a:buChar char="○"/>
              <a:defRPr/>
            </a:lvl5pPr>
            <a:lvl6pPr indent="-406400" lvl="5" marL="2743200">
              <a:spcBef>
                <a:spcPts val="0"/>
              </a:spcBef>
              <a:spcAft>
                <a:spcPts val="0"/>
              </a:spcAft>
              <a:buSzPts val="2800"/>
              <a:buChar char="■"/>
              <a:defRPr/>
            </a:lvl6pPr>
            <a:lvl7pPr indent="-406400" lvl="6" marL="3200400">
              <a:spcBef>
                <a:spcPts val="0"/>
              </a:spcBef>
              <a:spcAft>
                <a:spcPts val="0"/>
              </a:spcAft>
              <a:buSzPts val="2800"/>
              <a:buChar char="●"/>
              <a:defRPr/>
            </a:lvl7pPr>
            <a:lvl8pPr indent="-406400" lvl="7" marL="3657600">
              <a:spcBef>
                <a:spcPts val="0"/>
              </a:spcBef>
              <a:spcAft>
                <a:spcPts val="0"/>
              </a:spcAft>
              <a:buSzPts val="2800"/>
              <a:buChar char="○"/>
              <a:defRPr/>
            </a:lvl8pPr>
            <a:lvl9pPr indent="-406400" lvl="8" marL="4114800">
              <a:spcBef>
                <a:spcPts val="0"/>
              </a:spcBef>
              <a:spcAft>
                <a:spcPts val="0"/>
              </a:spcAft>
              <a:buSzPts val="2800"/>
              <a:buChar char="■"/>
              <a:defRPr/>
            </a:lvl9pPr>
          </a:lstStyle>
          <a:p/>
        </p:txBody>
      </p:sp>
      <p:sp>
        <p:nvSpPr>
          <p:cNvPr id="19" name="Google Shape;19;p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22" name="Google Shape;22;p5"/>
          <p:cNvSpPr txBox="1"/>
          <p:nvPr>
            <p:ph idx="1" type="body"/>
          </p:nvPr>
        </p:nvSpPr>
        <p:spPr>
          <a:xfrm>
            <a:off x="623400" y="2304950"/>
            <a:ext cx="7999800" cy="6832800"/>
          </a:xfrm>
          <a:prstGeom prst="rect">
            <a:avLst/>
          </a:prstGeom>
        </p:spPr>
        <p:txBody>
          <a:bodyPr anchorCtr="0" anchor="t" bIns="182850" lIns="182850" spcFirstLastPara="1" rIns="182850" wrap="square" tIns="182850">
            <a:normAutofit/>
          </a:bodyPr>
          <a:lstStyle>
            <a:lvl1pPr indent="-406400" lvl="0" marL="457200">
              <a:spcBef>
                <a:spcPts val="0"/>
              </a:spcBef>
              <a:spcAft>
                <a:spcPts val="0"/>
              </a:spcAft>
              <a:buSzPts val="2800"/>
              <a:buChar char="●"/>
              <a:defRPr sz="28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23" name="Google Shape;23;p5"/>
          <p:cNvSpPr txBox="1"/>
          <p:nvPr>
            <p:ph idx="2" type="body"/>
          </p:nvPr>
        </p:nvSpPr>
        <p:spPr>
          <a:xfrm>
            <a:off x="9664800" y="2304950"/>
            <a:ext cx="7999800" cy="6832800"/>
          </a:xfrm>
          <a:prstGeom prst="rect">
            <a:avLst/>
          </a:prstGeom>
        </p:spPr>
        <p:txBody>
          <a:bodyPr anchorCtr="0" anchor="t" bIns="182850" lIns="182850" spcFirstLastPara="1" rIns="182850" wrap="square" tIns="182850">
            <a:normAutofit/>
          </a:bodyPr>
          <a:lstStyle>
            <a:lvl1pPr indent="-406400" lvl="0" marL="457200">
              <a:spcBef>
                <a:spcPts val="0"/>
              </a:spcBef>
              <a:spcAft>
                <a:spcPts val="0"/>
              </a:spcAft>
              <a:buSzPts val="2800"/>
              <a:buChar char="●"/>
              <a:defRPr sz="28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24" name="Google Shape;24;p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27" name="Google Shape;27;p6"/>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623400" y="1111200"/>
            <a:ext cx="5616000" cy="1511400"/>
          </a:xfrm>
          <a:prstGeom prst="rect">
            <a:avLst/>
          </a:prstGeom>
        </p:spPr>
        <p:txBody>
          <a:bodyPr anchorCtr="0" anchor="b" bIns="182850" lIns="182850" spcFirstLastPara="1" rIns="182850" wrap="square" tIns="18285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0" name="Google Shape;30;p7"/>
          <p:cNvSpPr txBox="1"/>
          <p:nvPr>
            <p:ph idx="1" type="body"/>
          </p:nvPr>
        </p:nvSpPr>
        <p:spPr>
          <a:xfrm>
            <a:off x="623400" y="2779200"/>
            <a:ext cx="5616000" cy="6358800"/>
          </a:xfrm>
          <a:prstGeom prst="rect">
            <a:avLst/>
          </a:prstGeom>
        </p:spPr>
        <p:txBody>
          <a:bodyPr anchorCtr="0" anchor="t" bIns="182850" lIns="182850" spcFirstLastPara="1" rIns="182850" wrap="square" tIns="182850">
            <a:normAutofit/>
          </a:bodyPr>
          <a:lstStyle>
            <a:lvl1pPr indent="-381000" lvl="0" marL="457200">
              <a:spcBef>
                <a:spcPts val="0"/>
              </a:spcBef>
              <a:spcAft>
                <a:spcPts val="0"/>
              </a:spcAft>
              <a:buSzPts val="2400"/>
              <a:buChar char="●"/>
              <a:defRPr sz="24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1" name="Google Shape;31;p7"/>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980500" y="900300"/>
            <a:ext cx="12735600" cy="8181600"/>
          </a:xfrm>
          <a:prstGeom prst="rect">
            <a:avLst/>
          </a:prstGeom>
        </p:spPr>
        <p:txBody>
          <a:bodyPr anchorCtr="0" anchor="ctr" bIns="182850" lIns="182850" spcFirstLastPara="1" rIns="182850" wrap="square" tIns="18285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p:txBody>
      </p:sp>
      <p:sp>
        <p:nvSpPr>
          <p:cNvPr id="34" name="Google Shape;34;p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531000" y="2466350"/>
            <a:ext cx="8090400" cy="2964600"/>
          </a:xfrm>
          <a:prstGeom prst="rect">
            <a:avLst/>
          </a:prstGeom>
        </p:spPr>
        <p:txBody>
          <a:bodyPr anchorCtr="0" anchor="b" bIns="182850" lIns="182850" spcFirstLastPara="1" rIns="182850" wrap="square" tIns="182850">
            <a:norm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38" name="Google Shape;38;p9"/>
          <p:cNvSpPr txBox="1"/>
          <p:nvPr>
            <p:ph idx="1" type="subTitle"/>
          </p:nvPr>
        </p:nvSpPr>
        <p:spPr>
          <a:xfrm>
            <a:off x="531000" y="5606150"/>
            <a:ext cx="8090400" cy="2470200"/>
          </a:xfrm>
          <a:prstGeom prst="rect">
            <a:avLst/>
          </a:prstGeom>
        </p:spPr>
        <p:txBody>
          <a:bodyPr anchorCtr="0" anchor="t" bIns="182850" lIns="182850" spcFirstLastPara="1" rIns="182850" wrap="square" tIns="18285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9"/>
          <p:cNvSpPr txBox="1"/>
          <p:nvPr>
            <p:ph idx="2" type="body"/>
          </p:nvPr>
        </p:nvSpPr>
        <p:spPr>
          <a:xfrm>
            <a:off x="9879000" y="1448150"/>
            <a:ext cx="7674000" cy="7390200"/>
          </a:xfrm>
          <a:prstGeom prst="rect">
            <a:avLst/>
          </a:prstGeom>
        </p:spPr>
        <p:txBody>
          <a:bodyPr anchorCtr="0" anchor="ctr" bIns="182850" lIns="182850" spcFirstLastPara="1" rIns="182850" wrap="square" tIns="182850">
            <a:normAutofit/>
          </a:bodyPr>
          <a:lstStyle>
            <a:lvl1pPr indent="-457200" lvl="0" marL="457200">
              <a:spcBef>
                <a:spcPts val="0"/>
              </a:spcBef>
              <a:spcAft>
                <a:spcPts val="0"/>
              </a:spcAft>
              <a:buSzPts val="3600"/>
              <a:buChar char="●"/>
              <a:defRPr/>
            </a:lvl1pPr>
            <a:lvl2pPr indent="-406400" lvl="1" marL="914400">
              <a:spcBef>
                <a:spcPts val="0"/>
              </a:spcBef>
              <a:spcAft>
                <a:spcPts val="0"/>
              </a:spcAft>
              <a:buSzPts val="2800"/>
              <a:buChar char="○"/>
              <a:defRPr/>
            </a:lvl2pPr>
            <a:lvl3pPr indent="-406400" lvl="2" marL="1371600">
              <a:spcBef>
                <a:spcPts val="0"/>
              </a:spcBef>
              <a:spcAft>
                <a:spcPts val="0"/>
              </a:spcAft>
              <a:buSzPts val="2800"/>
              <a:buChar char="■"/>
              <a:defRPr/>
            </a:lvl3pPr>
            <a:lvl4pPr indent="-406400" lvl="3" marL="1828800">
              <a:spcBef>
                <a:spcPts val="0"/>
              </a:spcBef>
              <a:spcAft>
                <a:spcPts val="0"/>
              </a:spcAft>
              <a:buSzPts val="2800"/>
              <a:buChar char="●"/>
              <a:defRPr/>
            </a:lvl4pPr>
            <a:lvl5pPr indent="-406400" lvl="4" marL="2286000">
              <a:spcBef>
                <a:spcPts val="0"/>
              </a:spcBef>
              <a:spcAft>
                <a:spcPts val="0"/>
              </a:spcAft>
              <a:buSzPts val="2800"/>
              <a:buChar char="○"/>
              <a:defRPr/>
            </a:lvl5pPr>
            <a:lvl6pPr indent="-406400" lvl="5" marL="2743200">
              <a:spcBef>
                <a:spcPts val="0"/>
              </a:spcBef>
              <a:spcAft>
                <a:spcPts val="0"/>
              </a:spcAft>
              <a:buSzPts val="2800"/>
              <a:buChar char="■"/>
              <a:defRPr/>
            </a:lvl6pPr>
            <a:lvl7pPr indent="-406400" lvl="6" marL="3200400">
              <a:spcBef>
                <a:spcPts val="0"/>
              </a:spcBef>
              <a:spcAft>
                <a:spcPts val="0"/>
              </a:spcAft>
              <a:buSzPts val="2800"/>
              <a:buChar char="●"/>
              <a:defRPr/>
            </a:lvl7pPr>
            <a:lvl8pPr indent="-406400" lvl="7" marL="3657600">
              <a:spcBef>
                <a:spcPts val="0"/>
              </a:spcBef>
              <a:spcAft>
                <a:spcPts val="0"/>
              </a:spcAft>
              <a:buSzPts val="2800"/>
              <a:buChar char="○"/>
              <a:defRPr/>
            </a:lvl8pPr>
            <a:lvl9pPr indent="-406400" lvl="8" marL="4114800">
              <a:spcBef>
                <a:spcPts val="0"/>
              </a:spcBef>
              <a:spcAft>
                <a:spcPts val="0"/>
              </a:spcAft>
              <a:buSzPts val="2800"/>
              <a:buChar char="■"/>
              <a:defRPr/>
            </a:lvl9pPr>
          </a:lstStyle>
          <a:p/>
        </p:txBody>
      </p:sp>
      <p:sp>
        <p:nvSpPr>
          <p:cNvPr id="40" name="Google Shape;40;p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623400" y="8461150"/>
            <a:ext cx="11997600" cy="1210200"/>
          </a:xfrm>
          <a:prstGeom prst="rect">
            <a:avLst/>
          </a:prstGeom>
        </p:spPr>
        <p:txBody>
          <a:bodyPr anchorCtr="0" anchor="ctr" bIns="182850" lIns="182850" spcFirstLastPara="1" rIns="182850" wrap="square" tIns="182850">
            <a:normAutofit/>
          </a:bodyPr>
          <a:lstStyle>
            <a:lvl1pPr indent="-228600" lvl="0" marL="457200">
              <a:lnSpc>
                <a:spcPct val="100000"/>
              </a:lnSpc>
              <a:spcBef>
                <a:spcPts val="0"/>
              </a:spcBef>
              <a:spcAft>
                <a:spcPts val="0"/>
              </a:spcAft>
              <a:buSzPts val="3600"/>
              <a:buNone/>
              <a:defRPr/>
            </a:lvl1pPr>
          </a:lstStyle>
          <a:p/>
        </p:txBody>
      </p:sp>
      <p:sp>
        <p:nvSpPr>
          <p:cNvPr id="43" name="Google Shape;43;p10"/>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7" name="Google Shape;7;p1"/>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a:lnSpc>
                <a:spcPct val="115000"/>
              </a:lnSpc>
              <a:spcBef>
                <a:spcPts val="0"/>
              </a:spcBef>
              <a:spcAft>
                <a:spcPts val="0"/>
              </a:spcAft>
              <a:buClr>
                <a:schemeClr val="dk2"/>
              </a:buClr>
              <a:buSzPts val="3600"/>
              <a:buChar char="●"/>
              <a:defRPr sz="3600">
                <a:solidFill>
                  <a:schemeClr val="dk2"/>
                </a:solidFill>
              </a:defRPr>
            </a:lvl1pPr>
            <a:lvl2pPr indent="-406400" lvl="1" marL="914400">
              <a:lnSpc>
                <a:spcPct val="115000"/>
              </a:lnSpc>
              <a:spcBef>
                <a:spcPts val="0"/>
              </a:spcBef>
              <a:spcAft>
                <a:spcPts val="0"/>
              </a:spcAft>
              <a:buClr>
                <a:schemeClr val="dk2"/>
              </a:buClr>
              <a:buSzPts val="2800"/>
              <a:buChar char="○"/>
              <a:defRPr sz="2800">
                <a:solidFill>
                  <a:schemeClr val="dk2"/>
                </a:solidFill>
              </a:defRPr>
            </a:lvl2pPr>
            <a:lvl3pPr indent="-406400" lvl="2" marL="1371600">
              <a:lnSpc>
                <a:spcPct val="115000"/>
              </a:lnSpc>
              <a:spcBef>
                <a:spcPts val="0"/>
              </a:spcBef>
              <a:spcAft>
                <a:spcPts val="0"/>
              </a:spcAft>
              <a:buClr>
                <a:schemeClr val="dk2"/>
              </a:buClr>
              <a:buSzPts val="2800"/>
              <a:buChar char="■"/>
              <a:defRPr sz="2800">
                <a:solidFill>
                  <a:schemeClr val="dk2"/>
                </a:solidFill>
              </a:defRPr>
            </a:lvl3pPr>
            <a:lvl4pPr indent="-406400" lvl="3" marL="1828800">
              <a:lnSpc>
                <a:spcPct val="115000"/>
              </a:lnSpc>
              <a:spcBef>
                <a:spcPts val="0"/>
              </a:spcBef>
              <a:spcAft>
                <a:spcPts val="0"/>
              </a:spcAft>
              <a:buClr>
                <a:schemeClr val="dk2"/>
              </a:buClr>
              <a:buSzPts val="2800"/>
              <a:buChar char="●"/>
              <a:defRPr sz="2800">
                <a:solidFill>
                  <a:schemeClr val="dk2"/>
                </a:solidFill>
              </a:defRPr>
            </a:lvl4pPr>
            <a:lvl5pPr indent="-406400" lvl="4" marL="2286000">
              <a:lnSpc>
                <a:spcPct val="115000"/>
              </a:lnSpc>
              <a:spcBef>
                <a:spcPts val="0"/>
              </a:spcBef>
              <a:spcAft>
                <a:spcPts val="0"/>
              </a:spcAft>
              <a:buClr>
                <a:schemeClr val="dk2"/>
              </a:buClr>
              <a:buSzPts val="2800"/>
              <a:buChar char="○"/>
              <a:defRPr sz="2800">
                <a:solidFill>
                  <a:schemeClr val="dk2"/>
                </a:solidFill>
              </a:defRPr>
            </a:lvl5pPr>
            <a:lvl6pPr indent="-406400" lvl="5" marL="2743200">
              <a:lnSpc>
                <a:spcPct val="115000"/>
              </a:lnSpc>
              <a:spcBef>
                <a:spcPts val="0"/>
              </a:spcBef>
              <a:spcAft>
                <a:spcPts val="0"/>
              </a:spcAft>
              <a:buClr>
                <a:schemeClr val="dk2"/>
              </a:buClr>
              <a:buSzPts val="2800"/>
              <a:buChar char="■"/>
              <a:defRPr sz="2800">
                <a:solidFill>
                  <a:schemeClr val="dk2"/>
                </a:solidFill>
              </a:defRPr>
            </a:lvl6pPr>
            <a:lvl7pPr indent="-406400" lvl="6" marL="3200400">
              <a:lnSpc>
                <a:spcPct val="115000"/>
              </a:lnSpc>
              <a:spcBef>
                <a:spcPts val="0"/>
              </a:spcBef>
              <a:spcAft>
                <a:spcPts val="0"/>
              </a:spcAft>
              <a:buClr>
                <a:schemeClr val="dk2"/>
              </a:buClr>
              <a:buSzPts val="2800"/>
              <a:buChar char="●"/>
              <a:defRPr sz="2800">
                <a:solidFill>
                  <a:schemeClr val="dk2"/>
                </a:solidFill>
              </a:defRPr>
            </a:lvl7pPr>
            <a:lvl8pPr indent="-406400" lvl="7" marL="3657600">
              <a:lnSpc>
                <a:spcPct val="115000"/>
              </a:lnSpc>
              <a:spcBef>
                <a:spcPts val="0"/>
              </a:spcBef>
              <a:spcAft>
                <a:spcPts val="0"/>
              </a:spcAft>
              <a:buClr>
                <a:schemeClr val="dk2"/>
              </a:buClr>
              <a:buSzPts val="2800"/>
              <a:buChar char="○"/>
              <a:defRPr sz="2800">
                <a:solidFill>
                  <a:schemeClr val="dk2"/>
                </a:solidFill>
              </a:defRPr>
            </a:lvl8pPr>
            <a:lvl9pPr indent="-406400" lvl="8" marL="4114800">
              <a:lnSpc>
                <a:spcPct val="115000"/>
              </a:lnSpc>
              <a:spcBef>
                <a:spcPts val="0"/>
              </a:spcBef>
              <a:spcAft>
                <a:spcPts val="0"/>
              </a:spcAft>
              <a:buClr>
                <a:schemeClr val="dk2"/>
              </a:buClr>
              <a:buSzPts val="2800"/>
              <a:buChar char="■"/>
              <a:defRPr sz="2800">
                <a:solidFill>
                  <a:schemeClr val="dk2"/>
                </a:solidFill>
              </a:defRPr>
            </a:lvl9pPr>
          </a:lstStyle>
          <a:p/>
        </p:txBody>
      </p:sp>
      <p:sp>
        <p:nvSpPr>
          <p:cNvPr id="8" name="Google Shape;8;p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3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rive.google.com/file/d/1GSZos00nzea0TlqxwalVq7a_WtW5p91x/view" TargetMode="Externa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20.png"/><Relationship Id="rId7" Type="http://schemas.openxmlformats.org/officeDocument/2006/relationships/image" Target="../media/image15.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18.jpg"/><Relationship Id="rId10" Type="http://schemas.openxmlformats.org/officeDocument/2006/relationships/image" Target="../media/image37.jpg"/><Relationship Id="rId9"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30.jpg"/><Relationship Id="rId8"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25.jpg"/><Relationship Id="rId5" Type="http://schemas.openxmlformats.org/officeDocument/2006/relationships/image" Target="../media/image32.jpg"/><Relationship Id="rId6" Type="http://schemas.openxmlformats.org/officeDocument/2006/relationships/image" Target="../media/image19.gif"/><Relationship Id="rId7" Type="http://schemas.openxmlformats.org/officeDocument/2006/relationships/image" Target="../media/image28.jpg"/><Relationship Id="rId8"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2.jp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1047744" y="-74622"/>
            <a:ext cx="8792595" cy="8792595"/>
            <a:chOff x="7662925" y="1459600"/>
            <a:chExt cx="2060700" cy="2060700"/>
          </a:xfrm>
        </p:grpSpPr>
        <p:sp>
          <p:nvSpPr>
            <p:cNvPr id="55" name="Google Shape;55;p13"/>
            <p:cNvSpPr/>
            <p:nvPr/>
          </p:nvSpPr>
          <p:spPr>
            <a:xfrm>
              <a:off x="7662925" y="1459600"/>
              <a:ext cx="2060700" cy="20607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8215375" y="1759363"/>
              <a:ext cx="955800" cy="8265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8060725" y="2115688"/>
              <a:ext cx="1265100" cy="10941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8480125" y="2851824"/>
              <a:ext cx="426300" cy="368700"/>
            </a:xfrm>
            <a:prstGeom prst="triangle">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 name="Google Shape;59;p13"/>
          <p:cNvPicPr preferRelativeResize="0"/>
          <p:nvPr/>
        </p:nvPicPr>
        <p:blipFill>
          <a:blip r:embed="rId3">
            <a:alphaModFix/>
          </a:blip>
          <a:stretch>
            <a:fillRect/>
          </a:stretch>
        </p:blipFill>
        <p:spPr>
          <a:xfrm>
            <a:off x="1652612" y="2838425"/>
            <a:ext cx="3391875" cy="3391875"/>
          </a:xfrm>
          <a:prstGeom prst="rect">
            <a:avLst/>
          </a:prstGeom>
          <a:noFill/>
          <a:ln>
            <a:noFill/>
          </a:ln>
        </p:spPr>
      </p:pic>
      <p:sp>
        <p:nvSpPr>
          <p:cNvPr id="60" name="Google Shape;60;p13"/>
          <p:cNvSpPr txBox="1"/>
          <p:nvPr/>
        </p:nvSpPr>
        <p:spPr>
          <a:xfrm>
            <a:off x="6076075" y="1438425"/>
            <a:ext cx="11573100" cy="2685900"/>
          </a:xfrm>
          <a:prstGeom prst="rect">
            <a:avLst/>
          </a:prstGeom>
          <a:solidFill>
            <a:srgbClr val="37402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ru" sz="11000">
                <a:solidFill>
                  <a:srgbClr val="FFF1CE"/>
                </a:solidFill>
                <a:latin typeface="Archivo Black"/>
                <a:ea typeface="Archivo Black"/>
                <a:cs typeface="Archivo Black"/>
                <a:sym typeface="Archivo Black"/>
              </a:rPr>
              <a:t>УЗНАЙ СВОИХ</a:t>
            </a:r>
            <a:endParaRPr b="1" sz="11000">
              <a:solidFill>
                <a:srgbClr val="FFF1CE"/>
              </a:solidFill>
              <a:latin typeface="Archivo Black"/>
              <a:ea typeface="Archivo Black"/>
              <a:cs typeface="Archivo Black"/>
              <a:sym typeface="Archivo Black"/>
            </a:endParaRPr>
          </a:p>
          <a:p>
            <a:pPr indent="0" lvl="0" marL="0" rtl="0" algn="ctr">
              <a:lnSpc>
                <a:spcPct val="115000"/>
              </a:lnSpc>
              <a:spcBef>
                <a:spcPts val="0"/>
              </a:spcBef>
              <a:spcAft>
                <a:spcPts val="0"/>
              </a:spcAft>
              <a:buNone/>
            </a:pPr>
            <a:r>
              <a:rPr b="1" lang="ru" sz="3600">
                <a:solidFill>
                  <a:srgbClr val="FFF1CE"/>
                </a:solidFill>
                <a:latin typeface="Archivo Black"/>
                <a:ea typeface="Archivo Black"/>
                <a:cs typeface="Archivo Black"/>
                <a:sym typeface="Archivo Black"/>
              </a:rPr>
              <a:t>Православное молодёжное паломничество-поход</a:t>
            </a:r>
            <a:endParaRPr b="1" sz="3600">
              <a:solidFill>
                <a:srgbClr val="FFF1CE"/>
              </a:solidFill>
              <a:latin typeface="Archivo Black"/>
              <a:ea typeface="Archivo Black"/>
              <a:cs typeface="Archivo Black"/>
              <a:sym typeface="Archivo Black"/>
            </a:endParaRPr>
          </a:p>
        </p:txBody>
      </p:sp>
      <p:sp>
        <p:nvSpPr>
          <p:cNvPr id="61" name="Google Shape;61;p13"/>
          <p:cNvSpPr txBox="1"/>
          <p:nvPr/>
        </p:nvSpPr>
        <p:spPr>
          <a:xfrm>
            <a:off x="6873625" y="4848325"/>
            <a:ext cx="9978000" cy="237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ru" sz="8300">
                <a:solidFill>
                  <a:srgbClr val="37402B"/>
                </a:solidFill>
                <a:latin typeface="Times New Roman"/>
                <a:ea typeface="Times New Roman"/>
                <a:cs typeface="Times New Roman"/>
                <a:sym typeface="Times New Roman"/>
              </a:rPr>
              <a:t>KNOW YOUR OWN</a:t>
            </a:r>
            <a:endParaRPr b="1" sz="8300">
              <a:solidFill>
                <a:srgbClr val="37402B"/>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ru" sz="4100">
                <a:solidFill>
                  <a:srgbClr val="37402B"/>
                </a:solidFill>
                <a:latin typeface="Times New Roman"/>
                <a:ea typeface="Times New Roman"/>
                <a:cs typeface="Times New Roman"/>
                <a:sym typeface="Times New Roman"/>
              </a:rPr>
              <a:t>Orthodox Youth Pilgrimage Hike</a:t>
            </a:r>
            <a:endParaRPr b="1" sz="4100">
              <a:solidFill>
                <a:srgbClr val="37402B"/>
              </a:solidFill>
              <a:latin typeface="Times New Roman"/>
              <a:ea typeface="Times New Roman"/>
              <a:cs typeface="Times New Roman"/>
              <a:sym typeface="Times New Roman"/>
            </a:endParaRPr>
          </a:p>
        </p:txBody>
      </p:sp>
      <p:cxnSp>
        <p:nvCxnSpPr>
          <p:cNvPr id="62" name="Google Shape;62;p13"/>
          <p:cNvCxnSpPr/>
          <p:nvPr/>
        </p:nvCxnSpPr>
        <p:spPr>
          <a:xfrm>
            <a:off x="6784200" y="4513769"/>
            <a:ext cx="9978000" cy="0"/>
          </a:xfrm>
          <a:prstGeom prst="straightConnector1">
            <a:avLst/>
          </a:prstGeom>
          <a:noFill/>
          <a:ln cap="flat" cmpd="sng" w="28575">
            <a:solidFill>
              <a:schemeClr val="dk2"/>
            </a:solidFill>
            <a:prstDash val="solid"/>
            <a:round/>
            <a:headEnd len="med" w="med" type="none"/>
            <a:tailEnd len="med" w="med" type="none"/>
          </a:ln>
        </p:spPr>
      </p:cxnSp>
      <p:sp>
        <p:nvSpPr>
          <p:cNvPr id="63" name="Google Shape;63;p13"/>
          <p:cNvSpPr txBox="1"/>
          <p:nvPr/>
        </p:nvSpPr>
        <p:spPr>
          <a:xfrm>
            <a:off x="5258400" y="7950425"/>
            <a:ext cx="13029600" cy="531600"/>
          </a:xfrm>
          <a:prstGeom prst="rect">
            <a:avLst/>
          </a:prstGeom>
          <a:solidFill>
            <a:srgbClr val="E066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ru" sz="2800">
                <a:solidFill>
                  <a:srgbClr val="FFF1CE"/>
                </a:solidFill>
              </a:rPr>
              <a:t>ADOYC GROUP 4</a:t>
            </a:r>
            <a:endParaRPr sz="2800">
              <a:solidFill>
                <a:srgbClr val="FFF1CE"/>
              </a:solidFill>
            </a:endParaRPr>
          </a:p>
        </p:txBody>
      </p:sp>
      <p:sp>
        <p:nvSpPr>
          <p:cNvPr id="64" name="Google Shape;64;p13"/>
          <p:cNvSpPr txBox="1"/>
          <p:nvPr/>
        </p:nvSpPr>
        <p:spPr>
          <a:xfrm>
            <a:off x="5347825" y="8427125"/>
            <a:ext cx="13029600" cy="16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ru" sz="2800">
                <a:solidFill>
                  <a:srgbClr val="DE6769"/>
                </a:solidFill>
              </a:rPr>
              <a:t>Team leader: </a:t>
            </a:r>
            <a:r>
              <a:rPr lang="ru" sz="2800">
                <a:solidFill>
                  <a:srgbClr val="DE6769"/>
                </a:solidFill>
              </a:rPr>
              <a:t>Marietta Avanesian, </a:t>
            </a:r>
            <a:endParaRPr sz="2800">
              <a:solidFill>
                <a:srgbClr val="DE6769"/>
              </a:solidFill>
            </a:endParaRPr>
          </a:p>
          <a:p>
            <a:pPr indent="0" lvl="0" marL="0" rtl="0" algn="l">
              <a:spcBef>
                <a:spcPts val="0"/>
              </a:spcBef>
              <a:spcAft>
                <a:spcPts val="0"/>
              </a:spcAft>
              <a:buClr>
                <a:schemeClr val="dk1"/>
              </a:buClr>
              <a:buSzPts val="1100"/>
              <a:buFont typeface="Arial"/>
              <a:buNone/>
            </a:pPr>
            <a:r>
              <a:rPr b="1" lang="ru" sz="2800">
                <a:solidFill>
                  <a:srgbClr val="DE6769"/>
                </a:solidFill>
              </a:rPr>
              <a:t>Team Members: </a:t>
            </a:r>
            <a:r>
              <a:rPr lang="ru" sz="2800">
                <a:solidFill>
                  <a:srgbClr val="DE6769"/>
                </a:solidFill>
              </a:rPr>
              <a:t>Timofei Beletsky, Polina Bolberov, Marat Chernov, </a:t>
            </a:r>
            <a:endParaRPr sz="2800">
              <a:solidFill>
                <a:srgbClr val="DE6769"/>
              </a:solidFill>
            </a:endParaRPr>
          </a:p>
          <a:p>
            <a:pPr indent="0" lvl="0" marL="0" rtl="0" algn="l">
              <a:spcBef>
                <a:spcPts val="0"/>
              </a:spcBef>
              <a:spcAft>
                <a:spcPts val="0"/>
              </a:spcAft>
              <a:buClr>
                <a:schemeClr val="dk1"/>
              </a:buClr>
              <a:buSzPts val="1100"/>
              <a:buFont typeface="Arial"/>
              <a:buNone/>
            </a:pPr>
            <a:r>
              <a:rPr lang="ru" sz="2800">
                <a:solidFill>
                  <a:srgbClr val="DE6769"/>
                </a:solidFill>
              </a:rPr>
              <a:t>Ilya Chernjawsky, Olesya Kalashnikova, Pavel Lisenkov, Stephan Loukianoff, Emilia Metlenko, Kate Ohotin. </a:t>
            </a:r>
            <a:endParaRPr sz="2800">
              <a:solidFill>
                <a:srgbClr val="DE6769"/>
              </a:solidFill>
            </a:endParaRPr>
          </a:p>
          <a:p>
            <a:pPr indent="0" lvl="0" marL="0" rtl="0" algn="l">
              <a:spcBef>
                <a:spcPts val="0"/>
              </a:spcBef>
              <a:spcAft>
                <a:spcPts val="0"/>
              </a:spcAft>
              <a:buNone/>
            </a:pPr>
            <a:r>
              <a:t/>
            </a:r>
            <a:endParaRPr sz="3600">
              <a:solidFill>
                <a:srgbClr val="DE676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p:nvPr/>
        </p:nvSpPr>
        <p:spPr>
          <a:xfrm>
            <a:off x="0" y="2628125"/>
            <a:ext cx="18504600" cy="7659000"/>
          </a:xfrm>
          <a:prstGeom prst="rect">
            <a:avLst/>
          </a:prstGeom>
          <a:solidFill>
            <a:srgbClr val="3740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22"/>
          <p:cNvSpPr txBox="1"/>
          <p:nvPr/>
        </p:nvSpPr>
        <p:spPr>
          <a:xfrm>
            <a:off x="833350" y="3182500"/>
            <a:ext cx="10767000" cy="650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ru" sz="3000">
                <a:solidFill>
                  <a:srgbClr val="FFF1CE"/>
                </a:solidFill>
              </a:rPr>
              <a:t>10:00</a:t>
            </a:r>
            <a:r>
              <a:rPr lang="ru" sz="3000">
                <a:solidFill>
                  <a:srgbClr val="FFF1CE"/>
                </a:solidFill>
              </a:rPr>
              <a:t> Liturgy at the Monastery of Iona for the feast day of St Aidan </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12:30</a:t>
            </a:r>
            <a:r>
              <a:rPr lang="ru" sz="3000">
                <a:solidFill>
                  <a:srgbClr val="FFF1CE"/>
                </a:solidFill>
              </a:rPr>
              <a:t> Lunch</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13:00</a:t>
            </a:r>
            <a:r>
              <a:rPr lang="ru" sz="3000">
                <a:solidFill>
                  <a:srgbClr val="FFF1CE"/>
                </a:solidFill>
              </a:rPr>
              <a:t> Hike around the Island, visiting the Holy sites </a:t>
            </a:r>
            <a:endParaRPr sz="3000">
              <a:solidFill>
                <a:srgbClr val="FFF1CE"/>
              </a:solidFill>
            </a:endParaRPr>
          </a:p>
          <a:p>
            <a:pPr indent="0" lvl="0" marL="914400" rtl="0" algn="l">
              <a:lnSpc>
                <a:spcPct val="115000"/>
              </a:lnSpc>
              <a:spcBef>
                <a:spcPts val="1200"/>
              </a:spcBef>
              <a:spcAft>
                <a:spcPts val="0"/>
              </a:spcAft>
              <a:buNone/>
            </a:pPr>
            <a:r>
              <a:rPr lang="ru" sz="3000">
                <a:solidFill>
                  <a:srgbClr val="FFF1CE"/>
                </a:solidFill>
              </a:rPr>
              <a:t> of the Martyrs of Iona, visit to St Oran's grave and      chapel</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16:30</a:t>
            </a:r>
            <a:r>
              <a:rPr lang="ru" sz="3000">
                <a:solidFill>
                  <a:srgbClr val="FFF1CE"/>
                </a:solidFill>
              </a:rPr>
              <a:t> Return to the Iona Monastery</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17:00</a:t>
            </a:r>
            <a:r>
              <a:rPr lang="ru" sz="3000">
                <a:solidFill>
                  <a:srgbClr val="FFF1CE"/>
                </a:solidFill>
              </a:rPr>
              <a:t> Dinner</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18:00</a:t>
            </a:r>
            <a:r>
              <a:rPr lang="ru" sz="3000">
                <a:solidFill>
                  <a:srgbClr val="FFF1CE"/>
                </a:solidFill>
              </a:rPr>
              <a:t> Vespers</a:t>
            </a:r>
            <a:endParaRPr sz="3000">
              <a:solidFill>
                <a:srgbClr val="FFF1CE"/>
              </a:solidFill>
            </a:endParaRPr>
          </a:p>
          <a:p>
            <a:pPr indent="0" lvl="0" marL="0" rtl="0" algn="l">
              <a:lnSpc>
                <a:spcPct val="115000"/>
              </a:lnSpc>
              <a:spcBef>
                <a:spcPts val="1200"/>
              </a:spcBef>
              <a:spcAft>
                <a:spcPts val="1200"/>
              </a:spcAft>
              <a:buNone/>
            </a:pPr>
            <a:r>
              <a:rPr b="1" lang="ru" sz="3000">
                <a:solidFill>
                  <a:srgbClr val="FFF1CE"/>
                </a:solidFill>
              </a:rPr>
              <a:t>19:00 </a:t>
            </a:r>
            <a:r>
              <a:rPr lang="ru" sz="3000">
                <a:solidFill>
                  <a:srgbClr val="FFF1CE"/>
                </a:solidFill>
              </a:rPr>
              <a:t>Free time and Bed </a:t>
            </a:r>
            <a:endParaRPr sz="3000">
              <a:solidFill>
                <a:srgbClr val="FFF1CE"/>
              </a:solidFill>
            </a:endParaRPr>
          </a:p>
        </p:txBody>
      </p:sp>
      <p:pic>
        <p:nvPicPr>
          <p:cNvPr id="151" name="Google Shape;151;p22"/>
          <p:cNvPicPr preferRelativeResize="0"/>
          <p:nvPr/>
        </p:nvPicPr>
        <p:blipFill>
          <a:blip r:embed="rId3">
            <a:alphaModFix/>
          </a:blip>
          <a:stretch>
            <a:fillRect/>
          </a:stretch>
        </p:blipFill>
        <p:spPr>
          <a:xfrm>
            <a:off x="12577157" y="2928625"/>
            <a:ext cx="4630844" cy="6957149"/>
          </a:xfrm>
          <a:prstGeom prst="rect">
            <a:avLst/>
          </a:prstGeom>
          <a:noFill/>
          <a:ln cap="flat" cmpd="sng" w="228600">
            <a:solidFill>
              <a:srgbClr val="FDE6FE"/>
            </a:solidFill>
            <a:prstDash val="solid"/>
            <a:round/>
            <a:headEnd len="sm" w="sm" type="none"/>
            <a:tailEnd len="sm" w="sm" type="none"/>
          </a:ln>
        </p:spPr>
      </p:pic>
      <p:sp>
        <p:nvSpPr>
          <p:cNvPr id="152" name="Google Shape;152;p22"/>
          <p:cNvSpPr txBox="1"/>
          <p:nvPr/>
        </p:nvSpPr>
        <p:spPr>
          <a:xfrm>
            <a:off x="3783375" y="241236"/>
            <a:ext cx="11890500" cy="2687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7000">
                <a:solidFill>
                  <a:srgbClr val="37402B"/>
                </a:solidFill>
                <a:latin typeface="Lalezar"/>
                <a:ea typeface="Lalezar"/>
                <a:cs typeface="Lalezar"/>
                <a:sym typeface="Lalezar"/>
              </a:rPr>
              <a:t>schedule  </a:t>
            </a:r>
            <a:r>
              <a:rPr lang="ru" sz="7000">
                <a:solidFill>
                  <a:srgbClr val="37402B"/>
                </a:solidFill>
                <a:latin typeface="Lalezar"/>
                <a:ea typeface="Lalezar"/>
                <a:cs typeface="Lalezar"/>
                <a:sym typeface="Lalezar"/>
              </a:rPr>
              <a:t>расписание</a:t>
            </a:r>
            <a:r>
              <a:rPr b="1" lang="ru" sz="7000">
                <a:solidFill>
                  <a:srgbClr val="37402B"/>
                </a:solidFill>
                <a:latin typeface="Lalezar"/>
                <a:ea typeface="Lalezar"/>
                <a:cs typeface="Lalezar"/>
                <a:sym typeface="Lalezar"/>
              </a:rPr>
              <a:t> </a:t>
            </a:r>
            <a:endParaRPr b="1" sz="7000">
              <a:solidFill>
                <a:srgbClr val="37402B"/>
              </a:solidFill>
              <a:latin typeface="Lalezar"/>
              <a:ea typeface="Lalezar"/>
              <a:cs typeface="Lalezar"/>
              <a:sym typeface="Lalezar"/>
            </a:endParaRPr>
          </a:p>
          <a:p>
            <a:pPr indent="0" lvl="0" marL="0" rtl="0" algn="ctr">
              <a:lnSpc>
                <a:spcPct val="115000"/>
              </a:lnSpc>
              <a:spcBef>
                <a:spcPts val="0"/>
              </a:spcBef>
              <a:spcAft>
                <a:spcPts val="0"/>
              </a:spcAft>
              <a:buNone/>
            </a:pPr>
            <a:r>
              <a:t/>
            </a:r>
            <a:endParaRPr sz="2400">
              <a:latin typeface="Lato"/>
              <a:ea typeface="Lato"/>
              <a:cs typeface="Lato"/>
              <a:sym typeface="Lato"/>
            </a:endParaRPr>
          </a:p>
          <a:p>
            <a:pPr indent="0" lvl="0" marL="0" rtl="0" algn="ctr">
              <a:lnSpc>
                <a:spcPct val="115000"/>
              </a:lnSpc>
              <a:spcBef>
                <a:spcPts val="0"/>
              </a:spcBef>
              <a:spcAft>
                <a:spcPts val="0"/>
              </a:spcAft>
              <a:buNone/>
            </a:pPr>
            <a:r>
              <a:t/>
            </a:r>
            <a:endParaRPr sz="3000">
              <a:latin typeface="Lato"/>
              <a:ea typeface="Lato"/>
              <a:cs typeface="Lato"/>
              <a:sym typeface="Lato"/>
            </a:endParaRPr>
          </a:p>
        </p:txBody>
      </p:sp>
      <p:pic>
        <p:nvPicPr>
          <p:cNvPr id="153" name="Google Shape;153;p22"/>
          <p:cNvPicPr preferRelativeResize="0"/>
          <p:nvPr/>
        </p:nvPicPr>
        <p:blipFill>
          <a:blip r:embed="rId4">
            <a:alphaModFix/>
          </a:blip>
          <a:stretch>
            <a:fillRect/>
          </a:stretch>
        </p:blipFill>
        <p:spPr>
          <a:xfrm>
            <a:off x="92529" y="0"/>
            <a:ext cx="2375046" cy="2628125"/>
          </a:xfrm>
          <a:prstGeom prst="rect">
            <a:avLst/>
          </a:prstGeom>
          <a:noFill/>
          <a:ln>
            <a:noFill/>
          </a:ln>
        </p:spPr>
      </p:pic>
      <p:sp>
        <p:nvSpPr>
          <p:cNvPr id="154" name="Google Shape;154;p22"/>
          <p:cNvSpPr txBox="1"/>
          <p:nvPr/>
        </p:nvSpPr>
        <p:spPr>
          <a:xfrm>
            <a:off x="2691100" y="1748525"/>
            <a:ext cx="2556300" cy="7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ru" sz="4000">
                <a:solidFill>
                  <a:srgbClr val="37402B"/>
                </a:solidFill>
              </a:rPr>
              <a:t>Day 3: </a:t>
            </a:r>
            <a:endParaRPr sz="36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p:nvPr/>
        </p:nvSpPr>
        <p:spPr>
          <a:xfrm>
            <a:off x="0" y="1958450"/>
            <a:ext cx="18504600" cy="8328600"/>
          </a:xfrm>
          <a:prstGeom prst="rect">
            <a:avLst/>
          </a:prstGeom>
          <a:solidFill>
            <a:srgbClr val="3740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3"/>
          <p:cNvSpPr txBox="1"/>
          <p:nvPr/>
        </p:nvSpPr>
        <p:spPr>
          <a:xfrm>
            <a:off x="229075" y="1958450"/>
            <a:ext cx="11486100" cy="81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ru" sz="3000">
                <a:solidFill>
                  <a:srgbClr val="FFF1CE"/>
                </a:solidFill>
              </a:rPr>
              <a:t>10:00 Sunday Liturgy on Iona </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12:00 Lunch</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13:00 Free Time</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14:00 Ferry to Fhionnphort</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15:20 Fhionnphort to Craignure</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16:30 Arrival at Craignure</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17:05 Ferry to Oban</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17:55 Arrival in Oban</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18:05 Train to Glasgow</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21:25 Arrival</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21:45 Train to Edinburgh </a:t>
            </a:r>
            <a:endParaRPr sz="3000">
              <a:solidFill>
                <a:srgbClr val="FFF1CE"/>
              </a:solidFill>
            </a:endParaRPr>
          </a:p>
          <a:p>
            <a:pPr indent="0" lvl="0" marL="0" rtl="0" algn="l">
              <a:lnSpc>
                <a:spcPct val="115000"/>
              </a:lnSpc>
              <a:spcBef>
                <a:spcPts val="1200"/>
              </a:spcBef>
              <a:spcAft>
                <a:spcPts val="1200"/>
              </a:spcAft>
              <a:buNone/>
            </a:pPr>
            <a:r>
              <a:rPr lang="ru" sz="3000">
                <a:solidFill>
                  <a:srgbClr val="FFF1CE"/>
                </a:solidFill>
              </a:rPr>
              <a:t>22:20 Arrival at Edinburgh and end of Pilgrimage </a:t>
            </a:r>
            <a:endParaRPr sz="3000">
              <a:solidFill>
                <a:srgbClr val="FFF1CE"/>
              </a:solidFill>
            </a:endParaRPr>
          </a:p>
        </p:txBody>
      </p:sp>
      <p:sp>
        <p:nvSpPr>
          <p:cNvPr id="161" name="Google Shape;161;p23"/>
          <p:cNvSpPr txBox="1"/>
          <p:nvPr/>
        </p:nvSpPr>
        <p:spPr>
          <a:xfrm>
            <a:off x="10064300" y="3194350"/>
            <a:ext cx="6694500" cy="2795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t/>
            </a:r>
            <a:endParaRPr sz="4000">
              <a:solidFill>
                <a:schemeClr val="dk1"/>
              </a:solidFill>
            </a:endParaRPr>
          </a:p>
          <a:p>
            <a:pPr indent="0" lvl="0" marL="0" rtl="0" algn="l">
              <a:lnSpc>
                <a:spcPct val="115000"/>
              </a:lnSpc>
              <a:spcBef>
                <a:spcPts val="1200"/>
              </a:spcBef>
              <a:spcAft>
                <a:spcPts val="0"/>
              </a:spcAft>
              <a:buNone/>
            </a:pPr>
            <a:r>
              <a:t/>
            </a:r>
            <a:endParaRPr sz="4000">
              <a:solidFill>
                <a:schemeClr val="dk1"/>
              </a:solidFill>
            </a:endParaRPr>
          </a:p>
          <a:p>
            <a:pPr indent="0" lvl="0" marL="0" rtl="0" algn="ctr">
              <a:lnSpc>
                <a:spcPct val="115000"/>
              </a:lnSpc>
              <a:spcBef>
                <a:spcPts val="1200"/>
              </a:spcBef>
              <a:spcAft>
                <a:spcPts val="0"/>
              </a:spcAft>
              <a:buNone/>
            </a:pPr>
            <a:r>
              <a:t/>
            </a:r>
            <a:endParaRPr sz="2400"/>
          </a:p>
          <a:p>
            <a:pPr indent="0" lvl="0" marL="0" rtl="0" algn="ctr">
              <a:lnSpc>
                <a:spcPct val="115000"/>
              </a:lnSpc>
              <a:spcBef>
                <a:spcPts val="0"/>
              </a:spcBef>
              <a:spcAft>
                <a:spcPts val="0"/>
              </a:spcAft>
              <a:buNone/>
            </a:pPr>
            <a:r>
              <a:t/>
            </a:r>
            <a:endParaRPr sz="3000"/>
          </a:p>
        </p:txBody>
      </p:sp>
      <p:sp>
        <p:nvSpPr>
          <p:cNvPr id="162" name="Google Shape;162;p23"/>
          <p:cNvSpPr txBox="1"/>
          <p:nvPr/>
        </p:nvSpPr>
        <p:spPr>
          <a:xfrm>
            <a:off x="3606900" y="241248"/>
            <a:ext cx="11890500" cy="2687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7000">
                <a:solidFill>
                  <a:srgbClr val="37402B"/>
                </a:solidFill>
                <a:latin typeface="Lalezar"/>
                <a:ea typeface="Lalezar"/>
                <a:cs typeface="Lalezar"/>
                <a:sym typeface="Lalezar"/>
              </a:rPr>
              <a:t>schedule  </a:t>
            </a:r>
            <a:r>
              <a:rPr lang="ru" sz="7000">
                <a:solidFill>
                  <a:srgbClr val="37402B"/>
                </a:solidFill>
                <a:latin typeface="Lalezar"/>
                <a:ea typeface="Lalezar"/>
                <a:cs typeface="Lalezar"/>
                <a:sym typeface="Lalezar"/>
              </a:rPr>
              <a:t>расписание</a:t>
            </a:r>
            <a:r>
              <a:rPr b="1" lang="ru" sz="7000">
                <a:solidFill>
                  <a:srgbClr val="37402B"/>
                </a:solidFill>
                <a:latin typeface="Lalezar"/>
                <a:ea typeface="Lalezar"/>
                <a:cs typeface="Lalezar"/>
                <a:sym typeface="Lalezar"/>
              </a:rPr>
              <a:t> </a:t>
            </a:r>
            <a:endParaRPr b="1" sz="7000">
              <a:solidFill>
                <a:srgbClr val="37402B"/>
              </a:solidFill>
              <a:latin typeface="Lalezar"/>
              <a:ea typeface="Lalezar"/>
              <a:cs typeface="Lalezar"/>
              <a:sym typeface="Lalezar"/>
            </a:endParaRPr>
          </a:p>
          <a:p>
            <a:pPr indent="0" lvl="0" marL="0" rtl="0" algn="ctr">
              <a:lnSpc>
                <a:spcPct val="115000"/>
              </a:lnSpc>
              <a:spcBef>
                <a:spcPts val="0"/>
              </a:spcBef>
              <a:spcAft>
                <a:spcPts val="0"/>
              </a:spcAft>
              <a:buNone/>
            </a:pPr>
            <a:r>
              <a:t/>
            </a:r>
            <a:endParaRPr sz="2400">
              <a:latin typeface="Lato"/>
              <a:ea typeface="Lato"/>
              <a:cs typeface="Lato"/>
              <a:sym typeface="Lato"/>
            </a:endParaRPr>
          </a:p>
          <a:p>
            <a:pPr indent="0" lvl="0" marL="0" rtl="0" algn="ctr">
              <a:lnSpc>
                <a:spcPct val="115000"/>
              </a:lnSpc>
              <a:spcBef>
                <a:spcPts val="0"/>
              </a:spcBef>
              <a:spcAft>
                <a:spcPts val="0"/>
              </a:spcAft>
              <a:buNone/>
            </a:pPr>
            <a:r>
              <a:t/>
            </a:r>
            <a:endParaRPr sz="3000">
              <a:latin typeface="Lato"/>
              <a:ea typeface="Lato"/>
              <a:cs typeface="Lato"/>
              <a:sym typeface="Lato"/>
            </a:endParaRPr>
          </a:p>
        </p:txBody>
      </p:sp>
      <p:pic>
        <p:nvPicPr>
          <p:cNvPr id="163" name="Google Shape;163;p23"/>
          <p:cNvPicPr preferRelativeResize="0"/>
          <p:nvPr/>
        </p:nvPicPr>
        <p:blipFill>
          <a:blip r:embed="rId3">
            <a:alphaModFix/>
          </a:blip>
          <a:stretch>
            <a:fillRect/>
          </a:stretch>
        </p:blipFill>
        <p:spPr>
          <a:xfrm>
            <a:off x="9162614" y="2617388"/>
            <a:ext cx="8497872" cy="7010725"/>
          </a:xfrm>
          <a:prstGeom prst="rect">
            <a:avLst/>
          </a:prstGeom>
          <a:noFill/>
          <a:ln cap="flat" cmpd="sng" w="228600">
            <a:solidFill>
              <a:srgbClr val="FDE6FE"/>
            </a:solidFill>
            <a:prstDash val="solid"/>
            <a:round/>
            <a:headEnd len="sm" w="sm" type="none"/>
            <a:tailEnd len="sm" w="sm" type="none"/>
          </a:ln>
        </p:spPr>
      </p:pic>
      <p:pic>
        <p:nvPicPr>
          <p:cNvPr id="164" name="Google Shape;164;p23"/>
          <p:cNvPicPr preferRelativeResize="0"/>
          <p:nvPr/>
        </p:nvPicPr>
        <p:blipFill>
          <a:blip r:embed="rId4">
            <a:alphaModFix/>
          </a:blip>
          <a:stretch>
            <a:fillRect/>
          </a:stretch>
        </p:blipFill>
        <p:spPr>
          <a:xfrm>
            <a:off x="0" y="-198609"/>
            <a:ext cx="2081900" cy="2303733"/>
          </a:xfrm>
          <a:prstGeom prst="rect">
            <a:avLst/>
          </a:prstGeom>
          <a:noFill/>
          <a:ln>
            <a:noFill/>
          </a:ln>
        </p:spPr>
      </p:pic>
      <p:sp>
        <p:nvSpPr>
          <p:cNvPr id="165" name="Google Shape;165;p23"/>
          <p:cNvSpPr txBox="1"/>
          <p:nvPr/>
        </p:nvSpPr>
        <p:spPr>
          <a:xfrm>
            <a:off x="2567900" y="1199900"/>
            <a:ext cx="2587200" cy="77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ru" sz="4000">
                <a:solidFill>
                  <a:srgbClr val="37402B"/>
                </a:solidFill>
              </a:rPr>
              <a:t>Day 4: </a:t>
            </a:r>
            <a:endParaRPr sz="36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402C"/>
        </a:solidFill>
      </p:bgPr>
    </p:bg>
    <p:spTree>
      <p:nvGrpSpPr>
        <p:cNvPr id="169" name="Shape 169"/>
        <p:cNvGrpSpPr/>
        <p:nvPr/>
      </p:nvGrpSpPr>
      <p:grpSpPr>
        <a:xfrm>
          <a:off x="0" y="0"/>
          <a:ext cx="0" cy="0"/>
          <a:chOff x="0" y="0"/>
          <a:chExt cx="0" cy="0"/>
        </a:xfrm>
      </p:grpSpPr>
      <p:sp>
        <p:nvSpPr>
          <p:cNvPr id="170" name="Google Shape;170;p24"/>
          <p:cNvSpPr txBox="1"/>
          <p:nvPr/>
        </p:nvSpPr>
        <p:spPr>
          <a:xfrm>
            <a:off x="393800" y="431575"/>
            <a:ext cx="8452800" cy="9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ru" sz="9000">
                <a:solidFill>
                  <a:srgbClr val="FFF1CE"/>
                </a:solidFill>
                <a:latin typeface="Times New Roman"/>
                <a:ea typeface="Times New Roman"/>
                <a:cs typeface="Times New Roman"/>
                <a:sym typeface="Times New Roman"/>
              </a:rPr>
              <a:t>what this may</a:t>
            </a:r>
            <a:endParaRPr sz="9000">
              <a:solidFill>
                <a:srgbClr val="FFF1CE"/>
              </a:solidFill>
              <a:latin typeface="Times New Roman"/>
              <a:ea typeface="Times New Roman"/>
              <a:cs typeface="Times New Roman"/>
              <a:sym typeface="Times New Roman"/>
            </a:endParaRPr>
          </a:p>
          <a:p>
            <a:pPr indent="0" lvl="0" marL="0" rtl="0" algn="l">
              <a:spcBef>
                <a:spcPts val="0"/>
              </a:spcBef>
              <a:spcAft>
                <a:spcPts val="0"/>
              </a:spcAft>
              <a:buNone/>
            </a:pPr>
            <a:r>
              <a:t/>
            </a:r>
            <a:endParaRPr sz="7700">
              <a:solidFill>
                <a:srgbClr val="FFF1CE"/>
              </a:solidFill>
              <a:latin typeface="Times New Roman"/>
              <a:ea typeface="Times New Roman"/>
              <a:cs typeface="Times New Roman"/>
              <a:sym typeface="Times New Roman"/>
            </a:endParaRPr>
          </a:p>
          <a:p>
            <a:pPr indent="0" lvl="0" marL="0" rtl="0" algn="l">
              <a:spcBef>
                <a:spcPts val="0"/>
              </a:spcBef>
              <a:spcAft>
                <a:spcPts val="0"/>
              </a:spcAft>
              <a:buNone/>
            </a:pPr>
            <a:r>
              <a:t/>
            </a:r>
            <a:endParaRPr sz="7700">
              <a:solidFill>
                <a:srgbClr val="FFF1CE"/>
              </a:solidFill>
              <a:latin typeface="Times New Roman"/>
              <a:ea typeface="Times New Roman"/>
              <a:cs typeface="Times New Roman"/>
              <a:sym typeface="Times New Roman"/>
            </a:endParaRPr>
          </a:p>
          <a:p>
            <a:pPr indent="0" lvl="0" marL="0" rtl="0" algn="l">
              <a:spcBef>
                <a:spcPts val="0"/>
              </a:spcBef>
              <a:spcAft>
                <a:spcPts val="0"/>
              </a:spcAft>
              <a:buNone/>
            </a:pPr>
            <a:r>
              <a:rPr i="1" lang="ru" sz="7700">
                <a:solidFill>
                  <a:srgbClr val="FFF1CE"/>
                </a:solidFill>
                <a:latin typeface="Times New Roman"/>
                <a:ea typeface="Times New Roman"/>
                <a:cs typeface="Times New Roman"/>
                <a:sym typeface="Times New Roman"/>
              </a:rPr>
              <a:t>(</a:t>
            </a:r>
            <a:r>
              <a:rPr b="1" i="1" lang="ru" sz="7700">
                <a:solidFill>
                  <a:srgbClr val="FFF1CE"/>
                </a:solidFill>
                <a:latin typeface="Times New Roman"/>
                <a:ea typeface="Times New Roman"/>
                <a:cs typeface="Times New Roman"/>
                <a:sym typeface="Times New Roman"/>
              </a:rPr>
              <a:t>PROBABLY</a:t>
            </a:r>
            <a:r>
              <a:rPr i="1" lang="ru" sz="7700">
                <a:solidFill>
                  <a:srgbClr val="FFF1CE"/>
                </a:solidFill>
                <a:latin typeface="Times New Roman"/>
                <a:ea typeface="Times New Roman"/>
                <a:cs typeface="Times New Roman"/>
                <a:sym typeface="Times New Roman"/>
              </a:rPr>
              <a:t>)</a:t>
            </a:r>
            <a:r>
              <a:rPr lang="ru" sz="7700">
                <a:solidFill>
                  <a:srgbClr val="FFF1CE"/>
                </a:solidFill>
                <a:latin typeface="Times New Roman"/>
                <a:ea typeface="Times New Roman"/>
                <a:cs typeface="Times New Roman"/>
                <a:sym typeface="Times New Roman"/>
              </a:rPr>
              <a:t> </a:t>
            </a:r>
            <a:endParaRPr sz="7700">
              <a:solidFill>
                <a:srgbClr val="FFF1CE"/>
              </a:solidFill>
              <a:latin typeface="Times New Roman"/>
              <a:ea typeface="Times New Roman"/>
              <a:cs typeface="Times New Roman"/>
              <a:sym typeface="Times New Roman"/>
            </a:endParaRPr>
          </a:p>
          <a:p>
            <a:pPr indent="0" lvl="0" marL="0" rtl="0" algn="l">
              <a:spcBef>
                <a:spcPts val="0"/>
              </a:spcBef>
              <a:spcAft>
                <a:spcPts val="0"/>
              </a:spcAft>
              <a:buNone/>
            </a:pPr>
            <a:r>
              <a:t/>
            </a:r>
            <a:endParaRPr sz="7700">
              <a:solidFill>
                <a:srgbClr val="FFF1CE"/>
              </a:solidFill>
              <a:latin typeface="Times New Roman"/>
              <a:ea typeface="Times New Roman"/>
              <a:cs typeface="Times New Roman"/>
              <a:sym typeface="Times New Roman"/>
            </a:endParaRPr>
          </a:p>
          <a:p>
            <a:pPr indent="0" lvl="0" marL="0" rtl="0" algn="l">
              <a:spcBef>
                <a:spcPts val="0"/>
              </a:spcBef>
              <a:spcAft>
                <a:spcPts val="0"/>
              </a:spcAft>
              <a:buNone/>
            </a:pPr>
            <a:r>
              <a:t/>
            </a:r>
            <a:endParaRPr sz="7700">
              <a:solidFill>
                <a:srgbClr val="FFF1CE"/>
              </a:solidFill>
              <a:latin typeface="Times New Roman"/>
              <a:ea typeface="Times New Roman"/>
              <a:cs typeface="Times New Roman"/>
              <a:sym typeface="Times New Roman"/>
            </a:endParaRPr>
          </a:p>
          <a:p>
            <a:pPr indent="0" lvl="0" marL="0" rtl="0" algn="l">
              <a:spcBef>
                <a:spcPts val="0"/>
              </a:spcBef>
              <a:spcAft>
                <a:spcPts val="0"/>
              </a:spcAft>
              <a:buNone/>
            </a:pPr>
            <a:r>
              <a:rPr lang="ru" sz="7700">
                <a:solidFill>
                  <a:srgbClr val="FFF1CE"/>
                </a:solidFill>
                <a:latin typeface="Times New Roman"/>
                <a:ea typeface="Times New Roman"/>
                <a:cs typeface="Times New Roman"/>
                <a:sym typeface="Times New Roman"/>
              </a:rPr>
              <a:t>LOOK LIKE…</a:t>
            </a:r>
            <a:endParaRPr sz="7700">
              <a:solidFill>
                <a:srgbClr val="FFF1CE"/>
              </a:solidFill>
              <a:latin typeface="Times New Roman"/>
              <a:ea typeface="Times New Roman"/>
              <a:cs typeface="Times New Roman"/>
              <a:sym typeface="Times New Roman"/>
            </a:endParaRPr>
          </a:p>
        </p:txBody>
      </p:sp>
      <p:sp>
        <p:nvSpPr>
          <p:cNvPr id="171" name="Google Shape;171;p24"/>
          <p:cNvSpPr txBox="1"/>
          <p:nvPr/>
        </p:nvSpPr>
        <p:spPr>
          <a:xfrm>
            <a:off x="8492250" y="216325"/>
            <a:ext cx="11164200" cy="9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ru" sz="10000">
                <a:solidFill>
                  <a:srgbClr val="FDE6FE"/>
                </a:solidFill>
                <a:latin typeface="Archivo Black"/>
                <a:ea typeface="Archivo Black"/>
                <a:cs typeface="Archivo Black"/>
                <a:sym typeface="Archivo Black"/>
              </a:rPr>
              <a:t>как это может </a:t>
            </a:r>
            <a:endParaRPr sz="10000">
              <a:solidFill>
                <a:srgbClr val="FDE6FE"/>
              </a:solidFill>
              <a:latin typeface="Archivo Black"/>
              <a:ea typeface="Archivo Black"/>
              <a:cs typeface="Archivo Black"/>
              <a:sym typeface="Archivo Black"/>
            </a:endParaRPr>
          </a:p>
          <a:p>
            <a:pPr indent="0" lvl="0" marL="0" rtl="0" algn="l">
              <a:spcBef>
                <a:spcPts val="0"/>
              </a:spcBef>
              <a:spcAft>
                <a:spcPts val="0"/>
              </a:spcAft>
              <a:buNone/>
            </a:pPr>
            <a:r>
              <a:t/>
            </a:r>
            <a:endParaRPr b="1" sz="11100">
              <a:solidFill>
                <a:srgbClr val="FDE6FE"/>
              </a:solidFill>
              <a:latin typeface="Archivo Black"/>
              <a:ea typeface="Archivo Black"/>
              <a:cs typeface="Archivo Black"/>
              <a:sym typeface="Archivo Black"/>
            </a:endParaRPr>
          </a:p>
          <a:p>
            <a:pPr indent="0" lvl="0" marL="0" rtl="0" algn="l">
              <a:spcBef>
                <a:spcPts val="0"/>
              </a:spcBef>
              <a:spcAft>
                <a:spcPts val="0"/>
              </a:spcAft>
              <a:buNone/>
            </a:pPr>
            <a:r>
              <a:rPr b="1" i="1" lang="ru" sz="11100">
                <a:solidFill>
                  <a:srgbClr val="FDE6FE"/>
                </a:solidFill>
                <a:latin typeface="Archivo Black"/>
                <a:ea typeface="Archivo Black"/>
                <a:cs typeface="Archivo Black"/>
                <a:sym typeface="Archivo Black"/>
              </a:rPr>
              <a:t>(вероятно)</a:t>
            </a:r>
            <a:endParaRPr b="1" i="1" sz="11100">
              <a:solidFill>
                <a:srgbClr val="FDE6FE"/>
              </a:solidFill>
              <a:latin typeface="Archivo Black"/>
              <a:ea typeface="Archivo Black"/>
              <a:cs typeface="Archivo Black"/>
              <a:sym typeface="Archivo Black"/>
            </a:endParaRPr>
          </a:p>
          <a:p>
            <a:pPr indent="0" lvl="0" marL="0" rtl="0" algn="l">
              <a:spcBef>
                <a:spcPts val="0"/>
              </a:spcBef>
              <a:spcAft>
                <a:spcPts val="0"/>
              </a:spcAft>
              <a:buNone/>
            </a:pPr>
            <a:r>
              <a:rPr lang="ru" sz="11100">
                <a:solidFill>
                  <a:srgbClr val="FDE6FE"/>
                </a:solidFill>
                <a:latin typeface="Archivo Black"/>
                <a:ea typeface="Archivo Black"/>
                <a:cs typeface="Archivo Black"/>
                <a:sym typeface="Archivo Black"/>
              </a:rPr>
              <a:t> </a:t>
            </a:r>
            <a:endParaRPr sz="11100">
              <a:solidFill>
                <a:srgbClr val="FDE6FE"/>
              </a:solidFill>
              <a:latin typeface="Archivo Black"/>
              <a:ea typeface="Archivo Black"/>
              <a:cs typeface="Archivo Black"/>
              <a:sym typeface="Archivo Black"/>
            </a:endParaRPr>
          </a:p>
          <a:p>
            <a:pPr indent="0" lvl="0" marL="0" rtl="0" algn="l">
              <a:spcBef>
                <a:spcPts val="0"/>
              </a:spcBef>
              <a:spcAft>
                <a:spcPts val="0"/>
              </a:spcAft>
              <a:buNone/>
            </a:pPr>
            <a:r>
              <a:rPr lang="ru" sz="11100">
                <a:solidFill>
                  <a:srgbClr val="FDE6FE"/>
                </a:solidFill>
                <a:latin typeface="Archivo Black"/>
                <a:ea typeface="Archivo Black"/>
                <a:cs typeface="Archivo Black"/>
                <a:sym typeface="Archivo Black"/>
              </a:rPr>
              <a:t>выглядеть…</a:t>
            </a:r>
            <a:endParaRPr sz="11100">
              <a:solidFill>
                <a:srgbClr val="FDE6FE"/>
              </a:solidFill>
              <a:latin typeface="Archivo Black"/>
              <a:ea typeface="Archivo Black"/>
              <a:cs typeface="Archivo Black"/>
              <a:sym typeface="Archiv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5" title="Holy Project.mp4">
            <a:hlinkClick r:id="rId3"/>
          </p:cNvPr>
          <p:cNvPicPr preferRelativeResize="0"/>
          <p:nvPr/>
        </p:nvPicPr>
        <p:blipFill>
          <a:blip r:embed="rId4">
            <a:alphaModFix/>
          </a:blip>
          <a:stretch>
            <a:fillRect/>
          </a:stretch>
        </p:blipFill>
        <p:spPr>
          <a:xfrm>
            <a:off x="0" y="0"/>
            <a:ext cx="18288000" cy="102870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6"/>
          <p:cNvPicPr preferRelativeResize="0"/>
          <p:nvPr/>
        </p:nvPicPr>
        <p:blipFill rotWithShape="1">
          <a:blip r:embed="rId3">
            <a:alphaModFix/>
          </a:blip>
          <a:srcRect b="78064" l="0" r="0" t="0"/>
          <a:stretch/>
        </p:blipFill>
        <p:spPr>
          <a:xfrm>
            <a:off x="0" y="2189950"/>
            <a:ext cx="18288000" cy="2199662"/>
          </a:xfrm>
          <a:prstGeom prst="rect">
            <a:avLst/>
          </a:prstGeom>
          <a:noFill/>
          <a:ln>
            <a:noFill/>
          </a:ln>
        </p:spPr>
      </p:pic>
      <p:sp>
        <p:nvSpPr>
          <p:cNvPr id="182" name="Google Shape;182;p26"/>
          <p:cNvSpPr/>
          <p:nvPr/>
        </p:nvSpPr>
        <p:spPr>
          <a:xfrm>
            <a:off x="0" y="-24450"/>
            <a:ext cx="18288000" cy="2208900"/>
          </a:xfrm>
          <a:prstGeom prst="rect">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txBox="1"/>
          <p:nvPr/>
        </p:nvSpPr>
        <p:spPr>
          <a:xfrm>
            <a:off x="212250" y="453800"/>
            <a:ext cx="15761700" cy="2724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5500">
                <a:solidFill>
                  <a:srgbClr val="FFF2CC"/>
                </a:solidFill>
                <a:latin typeface="Lalezar"/>
                <a:ea typeface="Lalezar"/>
                <a:cs typeface="Lalezar"/>
                <a:sym typeface="Lalezar"/>
              </a:rPr>
              <a:t>example catalogue</a:t>
            </a:r>
            <a:r>
              <a:rPr lang="ru" sz="5500">
                <a:solidFill>
                  <a:srgbClr val="FFF2CC"/>
                </a:solidFill>
                <a:latin typeface="Lalezar"/>
                <a:ea typeface="Lalezar"/>
                <a:cs typeface="Lalezar"/>
                <a:sym typeface="Lalezar"/>
              </a:rPr>
              <a:t> п</a:t>
            </a:r>
            <a:r>
              <a:rPr lang="ru" sz="5500">
                <a:solidFill>
                  <a:srgbClr val="FFF2CC"/>
                </a:solidFill>
                <a:latin typeface="Lalezar"/>
                <a:ea typeface="Lalezar"/>
                <a:cs typeface="Lalezar"/>
                <a:sym typeface="Lalezar"/>
              </a:rPr>
              <a:t>ример страницы из каталога </a:t>
            </a:r>
            <a:endParaRPr sz="5500">
              <a:solidFill>
                <a:srgbClr val="FFF2CC"/>
              </a:solidFill>
              <a:latin typeface="Lalezar"/>
              <a:ea typeface="Lalezar"/>
              <a:cs typeface="Lalezar"/>
              <a:sym typeface="Lalezar"/>
            </a:endParaRPr>
          </a:p>
          <a:p>
            <a:pPr indent="0" lvl="0" marL="0" rtl="0" algn="l">
              <a:lnSpc>
                <a:spcPct val="150000"/>
              </a:lnSpc>
              <a:spcBef>
                <a:spcPts val="0"/>
              </a:spcBef>
              <a:spcAft>
                <a:spcPts val="0"/>
              </a:spcAft>
              <a:buNone/>
            </a:pPr>
            <a:r>
              <a:rPr lang="ru" sz="5500">
                <a:solidFill>
                  <a:srgbClr val="FFF2CC"/>
                </a:solidFill>
                <a:latin typeface="Lalezar"/>
                <a:ea typeface="Lalezar"/>
                <a:cs typeface="Lalezar"/>
                <a:sym typeface="Lalezar"/>
              </a:rPr>
              <a:t> </a:t>
            </a:r>
            <a:endParaRPr sz="5500">
              <a:solidFill>
                <a:srgbClr val="FFF2CC"/>
              </a:solidFill>
            </a:endParaRPr>
          </a:p>
        </p:txBody>
      </p:sp>
      <p:sp>
        <p:nvSpPr>
          <p:cNvPr id="184" name="Google Shape;184;p26"/>
          <p:cNvSpPr/>
          <p:nvPr/>
        </p:nvSpPr>
        <p:spPr>
          <a:xfrm>
            <a:off x="-159100" y="3388025"/>
            <a:ext cx="19019100" cy="7068900"/>
          </a:xfrm>
          <a:prstGeom prst="rect">
            <a:avLst/>
          </a:prstGeom>
          <a:solidFill>
            <a:srgbClr val="F7F7F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5" name="Google Shape;185;p26"/>
          <p:cNvPicPr preferRelativeResize="0"/>
          <p:nvPr/>
        </p:nvPicPr>
        <p:blipFill>
          <a:blip r:embed="rId4">
            <a:alphaModFix/>
          </a:blip>
          <a:stretch>
            <a:fillRect/>
          </a:stretch>
        </p:blipFill>
        <p:spPr>
          <a:xfrm>
            <a:off x="1407200" y="2330276"/>
            <a:ext cx="357550" cy="395650"/>
          </a:xfrm>
          <a:prstGeom prst="rect">
            <a:avLst/>
          </a:prstGeom>
          <a:noFill/>
          <a:ln>
            <a:noFill/>
          </a:ln>
        </p:spPr>
      </p:pic>
      <p:pic>
        <p:nvPicPr>
          <p:cNvPr id="186" name="Google Shape;186;p26"/>
          <p:cNvPicPr preferRelativeResize="0"/>
          <p:nvPr/>
        </p:nvPicPr>
        <p:blipFill>
          <a:blip r:embed="rId5">
            <a:alphaModFix/>
          </a:blip>
          <a:stretch>
            <a:fillRect/>
          </a:stretch>
        </p:blipFill>
        <p:spPr>
          <a:xfrm>
            <a:off x="426775" y="3978100"/>
            <a:ext cx="4293000" cy="5560249"/>
          </a:xfrm>
          <a:prstGeom prst="rect">
            <a:avLst/>
          </a:prstGeom>
          <a:noFill/>
          <a:ln cap="flat" cmpd="sng" w="38100">
            <a:solidFill>
              <a:srgbClr val="000000"/>
            </a:solidFill>
            <a:prstDash val="solid"/>
            <a:round/>
            <a:headEnd len="sm" w="sm" type="none"/>
            <a:tailEnd len="sm" w="sm" type="none"/>
          </a:ln>
        </p:spPr>
      </p:pic>
      <p:sp>
        <p:nvSpPr>
          <p:cNvPr id="187" name="Google Shape;187;p26"/>
          <p:cNvSpPr txBox="1"/>
          <p:nvPr/>
        </p:nvSpPr>
        <p:spPr>
          <a:xfrm>
            <a:off x="4919100" y="3840025"/>
            <a:ext cx="8784900" cy="6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ru" sz="3400">
                <a:solidFill>
                  <a:schemeClr val="dk2"/>
                </a:solidFill>
                <a:latin typeface="Merriweather"/>
                <a:ea typeface="Merriweather"/>
                <a:cs typeface="Merriweather"/>
                <a:sym typeface="Merriweather"/>
              </a:rPr>
              <a:t>Saint Columba of Iona </a:t>
            </a:r>
            <a:endParaRPr b="1" sz="3400">
              <a:solidFill>
                <a:schemeClr val="dk2"/>
              </a:solidFill>
              <a:latin typeface="Merriweather"/>
              <a:ea typeface="Merriweather"/>
              <a:cs typeface="Merriweather"/>
              <a:sym typeface="Merriweather"/>
            </a:endParaRPr>
          </a:p>
          <a:p>
            <a:pPr indent="0" lvl="0" marL="0" rtl="0" algn="l">
              <a:spcBef>
                <a:spcPts val="0"/>
              </a:spcBef>
              <a:spcAft>
                <a:spcPts val="0"/>
              </a:spcAft>
              <a:buNone/>
            </a:pPr>
            <a:r>
              <a:rPr b="1" lang="ru" sz="3400">
                <a:solidFill>
                  <a:schemeClr val="dk2"/>
                </a:solidFill>
                <a:latin typeface="Merriweather"/>
                <a:ea typeface="Merriweather"/>
                <a:cs typeface="Merriweather"/>
                <a:sym typeface="Merriweather"/>
              </a:rPr>
              <a:t>(Scotland)</a:t>
            </a:r>
            <a:endParaRPr b="1" sz="3400">
              <a:solidFill>
                <a:schemeClr val="dk2"/>
              </a:solidFill>
              <a:latin typeface="Merriweather"/>
              <a:ea typeface="Merriweather"/>
              <a:cs typeface="Merriweather"/>
              <a:sym typeface="Merriweather"/>
            </a:endParaRPr>
          </a:p>
        </p:txBody>
      </p:sp>
      <p:pic>
        <p:nvPicPr>
          <p:cNvPr id="188" name="Google Shape;188;p26"/>
          <p:cNvPicPr preferRelativeResize="0"/>
          <p:nvPr/>
        </p:nvPicPr>
        <p:blipFill>
          <a:blip r:embed="rId6">
            <a:alphaModFix/>
          </a:blip>
          <a:stretch>
            <a:fillRect/>
          </a:stretch>
        </p:blipFill>
        <p:spPr>
          <a:xfrm>
            <a:off x="13298312" y="4090963"/>
            <a:ext cx="4673724" cy="3266524"/>
          </a:xfrm>
          <a:prstGeom prst="rect">
            <a:avLst/>
          </a:prstGeom>
          <a:noFill/>
          <a:ln cap="flat" cmpd="sng" w="28575">
            <a:solidFill>
              <a:srgbClr val="000000"/>
            </a:solidFill>
            <a:prstDash val="solid"/>
            <a:round/>
            <a:headEnd len="sm" w="sm" type="none"/>
            <a:tailEnd len="sm" w="sm" type="none"/>
          </a:ln>
        </p:spPr>
      </p:pic>
      <p:pic>
        <p:nvPicPr>
          <p:cNvPr id="189" name="Google Shape;189;p26"/>
          <p:cNvPicPr preferRelativeResize="0"/>
          <p:nvPr/>
        </p:nvPicPr>
        <p:blipFill rotWithShape="1">
          <a:blip r:embed="rId7">
            <a:alphaModFix/>
          </a:blip>
          <a:srcRect b="0" l="0" r="10730" t="0"/>
          <a:stretch/>
        </p:blipFill>
        <p:spPr>
          <a:xfrm>
            <a:off x="15627374" y="8159575"/>
            <a:ext cx="2880026" cy="1771125"/>
          </a:xfrm>
          <a:prstGeom prst="rect">
            <a:avLst/>
          </a:prstGeom>
          <a:noFill/>
          <a:ln cap="flat" cmpd="sng" w="28575">
            <a:solidFill>
              <a:srgbClr val="000000"/>
            </a:solidFill>
            <a:prstDash val="solid"/>
            <a:round/>
            <a:headEnd len="sm" w="sm" type="none"/>
            <a:tailEnd len="sm" w="sm" type="none"/>
          </a:ln>
        </p:spPr>
      </p:pic>
      <p:pic>
        <p:nvPicPr>
          <p:cNvPr id="190" name="Google Shape;190;p26"/>
          <p:cNvPicPr preferRelativeResize="0"/>
          <p:nvPr/>
        </p:nvPicPr>
        <p:blipFill rotWithShape="1">
          <a:blip r:embed="rId8">
            <a:alphaModFix/>
          </a:blip>
          <a:srcRect b="0" l="487" r="0" t="0"/>
          <a:stretch/>
        </p:blipFill>
        <p:spPr>
          <a:xfrm>
            <a:off x="12524925" y="8159575"/>
            <a:ext cx="2680900" cy="1771125"/>
          </a:xfrm>
          <a:prstGeom prst="rect">
            <a:avLst/>
          </a:prstGeom>
          <a:noFill/>
          <a:ln cap="flat" cmpd="sng" w="28575">
            <a:solidFill>
              <a:srgbClr val="000000"/>
            </a:solidFill>
            <a:prstDash val="solid"/>
            <a:round/>
            <a:headEnd len="sm" w="sm" type="none"/>
            <a:tailEnd len="sm" w="sm" type="none"/>
          </a:ln>
        </p:spPr>
      </p:pic>
      <p:sp>
        <p:nvSpPr>
          <p:cNvPr id="191" name="Google Shape;191;p26"/>
          <p:cNvSpPr txBox="1"/>
          <p:nvPr/>
        </p:nvSpPr>
        <p:spPr>
          <a:xfrm>
            <a:off x="5117025" y="5206300"/>
            <a:ext cx="6476400" cy="5181600"/>
          </a:xfrm>
          <a:prstGeom prst="rect">
            <a:avLst/>
          </a:prstGeom>
          <a:solidFill>
            <a:srgbClr val="F7F7F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ru" sz="2300">
                <a:solidFill>
                  <a:schemeClr val="dk1"/>
                </a:solidFill>
              </a:rPr>
              <a:t>St. Columba</a:t>
            </a:r>
            <a:r>
              <a:rPr lang="ru" sz="2300">
                <a:solidFill>
                  <a:schemeClr val="dk1"/>
                </a:solidFill>
              </a:rPr>
              <a:t> (born in 521 A.D. - died in 597 A.D.) is an Irish Saint who is credited with having had a main role in the </a:t>
            </a:r>
            <a:r>
              <a:rPr lang="ru" sz="2300">
                <a:solidFill>
                  <a:schemeClr val="dk1"/>
                </a:solidFill>
              </a:rPr>
              <a:t>conversion</a:t>
            </a:r>
            <a:r>
              <a:rPr lang="ru" sz="2300">
                <a:solidFill>
                  <a:schemeClr val="dk1"/>
                </a:solidFill>
              </a:rPr>
              <a:t> of Scotland to Christianity in the 6th Century. He is a patron saint of Scotland and one of the three patron saints of Ireland, along with St. Patrick and St. Brigid. He is also revered as the patron of the city of Derry, Northern Ireland; poets; and bookbinders and invoked against floods. Columba and his associates and successors spread the gospel more than any other contemporary group of religious pioneers in Britain.</a:t>
            </a:r>
            <a:endParaRPr sz="2300">
              <a:solidFill>
                <a:schemeClr val="dk1"/>
              </a:solidFill>
            </a:endParaRPr>
          </a:p>
        </p:txBody>
      </p:sp>
      <p:sp>
        <p:nvSpPr>
          <p:cNvPr id="192" name="Google Shape;192;p26"/>
          <p:cNvSpPr txBox="1"/>
          <p:nvPr/>
        </p:nvSpPr>
        <p:spPr>
          <a:xfrm>
            <a:off x="12524925" y="7470350"/>
            <a:ext cx="6220500" cy="487200"/>
          </a:xfrm>
          <a:prstGeom prst="rect">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1800">
                <a:solidFill>
                  <a:srgbClr val="FFF1CE"/>
                </a:solidFill>
                <a:latin typeface="Merriweather"/>
                <a:ea typeface="Merriweather"/>
                <a:cs typeface="Merriweather"/>
                <a:sym typeface="Merriweather"/>
              </a:rPr>
              <a:t>PHOTOS FROM ‘24 PILGRIMAGE</a:t>
            </a:r>
            <a:r>
              <a:rPr b="1" lang="ru" sz="2800">
                <a:solidFill>
                  <a:srgbClr val="FFF1CE"/>
                </a:solidFill>
              </a:rPr>
              <a:t> </a:t>
            </a:r>
            <a:endParaRPr sz="2800">
              <a:solidFill>
                <a:srgbClr val="FFF1CE"/>
              </a:solidFill>
            </a:endParaRPr>
          </a:p>
        </p:txBody>
      </p:sp>
      <p:pic>
        <p:nvPicPr>
          <p:cNvPr id="193" name="Google Shape;193;p26"/>
          <p:cNvPicPr preferRelativeResize="0"/>
          <p:nvPr/>
        </p:nvPicPr>
        <p:blipFill rotWithShape="1">
          <a:blip r:embed="rId9">
            <a:alphaModFix/>
          </a:blip>
          <a:srcRect b="0" l="6182" r="0" t="0"/>
          <a:stretch/>
        </p:blipFill>
        <p:spPr>
          <a:xfrm>
            <a:off x="15539150" y="238213"/>
            <a:ext cx="1853775" cy="1683575"/>
          </a:xfrm>
          <a:prstGeom prst="rect">
            <a:avLst/>
          </a:prstGeom>
          <a:noFill/>
          <a:ln>
            <a:noFill/>
          </a:ln>
        </p:spPr>
      </p:pic>
      <p:sp>
        <p:nvSpPr>
          <p:cNvPr id="194" name="Google Shape;194;p26"/>
          <p:cNvSpPr/>
          <p:nvPr/>
        </p:nvSpPr>
        <p:spPr>
          <a:xfrm>
            <a:off x="116400" y="3683200"/>
            <a:ext cx="11711400" cy="6407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6"/>
          <p:cNvSpPr/>
          <p:nvPr/>
        </p:nvSpPr>
        <p:spPr>
          <a:xfrm>
            <a:off x="1764750" y="2377125"/>
            <a:ext cx="988200" cy="27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26"/>
          <p:cNvSpPr txBox="1"/>
          <p:nvPr/>
        </p:nvSpPr>
        <p:spPr>
          <a:xfrm>
            <a:off x="1923475" y="2374750"/>
            <a:ext cx="20928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ru">
                <a:solidFill>
                  <a:schemeClr val="dk2"/>
                </a:solidFill>
              </a:rPr>
              <a:t>Know Your Own</a:t>
            </a:r>
            <a:endParaRPr>
              <a:solidFill>
                <a:schemeClr val="dk2"/>
              </a:solidFill>
            </a:endParaRPr>
          </a:p>
        </p:txBody>
      </p:sp>
      <p:sp>
        <p:nvSpPr>
          <p:cNvPr id="197" name="Google Shape;197;p26"/>
          <p:cNvSpPr txBox="1"/>
          <p:nvPr/>
        </p:nvSpPr>
        <p:spPr>
          <a:xfrm>
            <a:off x="12524925" y="3490888"/>
            <a:ext cx="6220500" cy="487200"/>
          </a:xfrm>
          <a:prstGeom prst="rect">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1800">
                <a:solidFill>
                  <a:srgbClr val="FFF1CE"/>
                </a:solidFill>
                <a:latin typeface="Merriweather"/>
                <a:ea typeface="Merriweather"/>
                <a:cs typeface="Merriweather"/>
                <a:sym typeface="Merriweather"/>
              </a:rPr>
              <a:t>Isle of Iona on the map</a:t>
            </a:r>
            <a:endParaRPr b="1" sz="1800">
              <a:solidFill>
                <a:srgbClr val="FFF1CE"/>
              </a:solidFill>
              <a:latin typeface="Merriweather"/>
              <a:ea typeface="Merriweather"/>
              <a:cs typeface="Merriweather"/>
              <a:sym typeface="Merriweather"/>
            </a:endParaRPr>
          </a:p>
        </p:txBody>
      </p:sp>
      <p:sp>
        <p:nvSpPr>
          <p:cNvPr id="198" name="Google Shape;198;p26"/>
          <p:cNvSpPr/>
          <p:nvPr/>
        </p:nvSpPr>
        <p:spPr>
          <a:xfrm>
            <a:off x="12524925" y="3388025"/>
            <a:ext cx="6220500" cy="67029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7"/>
          <p:cNvSpPr/>
          <p:nvPr/>
        </p:nvSpPr>
        <p:spPr>
          <a:xfrm>
            <a:off x="0" y="2699400"/>
            <a:ext cx="18288000" cy="7668300"/>
          </a:xfrm>
          <a:prstGeom prst="rect">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0" y="623825"/>
            <a:ext cx="16201800" cy="1416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ru" sz="8000">
                <a:solidFill>
                  <a:srgbClr val="37402B"/>
                </a:solidFill>
                <a:latin typeface="Lalezar"/>
                <a:ea typeface="Lalezar"/>
                <a:cs typeface="Lalezar"/>
                <a:sym typeface="Lalezar"/>
              </a:rPr>
              <a:t>our local saints наши </a:t>
            </a:r>
            <a:r>
              <a:rPr lang="ru" sz="8000">
                <a:solidFill>
                  <a:srgbClr val="37402B"/>
                </a:solidFill>
                <a:latin typeface="Lalezar"/>
                <a:ea typeface="Lalezar"/>
                <a:cs typeface="Lalezar"/>
                <a:sym typeface="Lalezar"/>
              </a:rPr>
              <a:t>местные святые</a:t>
            </a:r>
            <a:endParaRPr sz="8000"/>
          </a:p>
        </p:txBody>
      </p:sp>
      <p:sp>
        <p:nvSpPr>
          <p:cNvPr id="205" name="Google Shape;205;p27"/>
          <p:cNvSpPr txBox="1"/>
          <p:nvPr/>
        </p:nvSpPr>
        <p:spPr>
          <a:xfrm>
            <a:off x="148951" y="2710900"/>
            <a:ext cx="5036700" cy="93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100">
                <a:solidFill>
                  <a:srgbClr val="FFF2CC"/>
                </a:solidFill>
                <a:latin typeface="Lalezar"/>
                <a:ea typeface="Lalezar"/>
                <a:cs typeface="Lalezar"/>
                <a:sym typeface="Lalezar"/>
              </a:rPr>
              <a:t>Saint Raphael of Brooklyn Святой Рафаэль Бруклинский</a:t>
            </a:r>
            <a:endParaRPr sz="2100">
              <a:solidFill>
                <a:srgbClr val="FFF2CC"/>
              </a:solidFill>
              <a:latin typeface="Lato"/>
              <a:ea typeface="Lato"/>
              <a:cs typeface="Lato"/>
              <a:sym typeface="Lato"/>
            </a:endParaRPr>
          </a:p>
        </p:txBody>
      </p:sp>
      <p:grpSp>
        <p:nvGrpSpPr>
          <p:cNvPr id="206" name="Google Shape;206;p27"/>
          <p:cNvGrpSpPr/>
          <p:nvPr/>
        </p:nvGrpSpPr>
        <p:grpSpPr>
          <a:xfrm>
            <a:off x="15973928" y="801540"/>
            <a:ext cx="1238275" cy="1238275"/>
            <a:chOff x="7662925" y="1459600"/>
            <a:chExt cx="2060700" cy="2060700"/>
          </a:xfrm>
        </p:grpSpPr>
        <p:sp>
          <p:nvSpPr>
            <p:cNvPr id="207" name="Google Shape;207;p27"/>
            <p:cNvSpPr/>
            <p:nvPr/>
          </p:nvSpPr>
          <p:spPr>
            <a:xfrm>
              <a:off x="7662925" y="1459600"/>
              <a:ext cx="2060700" cy="20607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7"/>
            <p:cNvSpPr/>
            <p:nvPr/>
          </p:nvSpPr>
          <p:spPr>
            <a:xfrm>
              <a:off x="8215375" y="1759363"/>
              <a:ext cx="955800" cy="8265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7"/>
            <p:cNvSpPr/>
            <p:nvPr/>
          </p:nvSpPr>
          <p:spPr>
            <a:xfrm>
              <a:off x="8060725" y="2115688"/>
              <a:ext cx="1265100" cy="10941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7"/>
            <p:cNvSpPr/>
            <p:nvPr/>
          </p:nvSpPr>
          <p:spPr>
            <a:xfrm>
              <a:off x="8480125" y="2851824"/>
              <a:ext cx="426300" cy="368700"/>
            </a:xfrm>
            <a:prstGeom prst="triangle">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1" name="Google Shape;211;p27"/>
          <p:cNvPicPr preferRelativeResize="0"/>
          <p:nvPr/>
        </p:nvPicPr>
        <p:blipFill>
          <a:blip r:embed="rId3">
            <a:alphaModFix/>
          </a:blip>
          <a:stretch>
            <a:fillRect/>
          </a:stretch>
        </p:blipFill>
        <p:spPr>
          <a:xfrm>
            <a:off x="1263702" y="3822012"/>
            <a:ext cx="2807175" cy="3633675"/>
          </a:xfrm>
          <a:prstGeom prst="rect">
            <a:avLst/>
          </a:prstGeom>
          <a:noFill/>
          <a:ln>
            <a:noFill/>
          </a:ln>
        </p:spPr>
      </p:pic>
      <p:sp>
        <p:nvSpPr>
          <p:cNvPr id="212" name="Google Shape;212;p27"/>
          <p:cNvSpPr txBox="1"/>
          <p:nvPr/>
        </p:nvSpPr>
        <p:spPr>
          <a:xfrm>
            <a:off x="5185639" y="2710889"/>
            <a:ext cx="5036700" cy="1310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100">
                <a:solidFill>
                  <a:srgbClr val="FFF2CC"/>
                </a:solidFill>
                <a:latin typeface="Lalezar"/>
                <a:ea typeface="Lalezar"/>
                <a:cs typeface="Lalezar"/>
                <a:sym typeface="Lalezar"/>
              </a:rPr>
              <a:t>Holy Martyr Alexander Schmorell of Munich Святой мученик Александр Шморель Мюнхенский</a:t>
            </a:r>
            <a:endParaRPr sz="2100">
              <a:solidFill>
                <a:srgbClr val="FFF2CC"/>
              </a:solidFill>
              <a:latin typeface="Lato"/>
              <a:ea typeface="Lato"/>
              <a:cs typeface="Lato"/>
              <a:sym typeface="Lato"/>
            </a:endParaRPr>
          </a:p>
        </p:txBody>
      </p:sp>
      <p:pic>
        <p:nvPicPr>
          <p:cNvPr id="213" name="Google Shape;213;p27"/>
          <p:cNvPicPr preferRelativeResize="0"/>
          <p:nvPr/>
        </p:nvPicPr>
        <p:blipFill>
          <a:blip r:embed="rId4">
            <a:alphaModFix/>
          </a:blip>
          <a:stretch>
            <a:fillRect/>
          </a:stretch>
        </p:blipFill>
        <p:spPr>
          <a:xfrm>
            <a:off x="1064863" y="7833060"/>
            <a:ext cx="3204850" cy="2132682"/>
          </a:xfrm>
          <a:prstGeom prst="rect">
            <a:avLst/>
          </a:prstGeom>
          <a:solidFill>
            <a:srgbClr val="37402B"/>
          </a:solidFill>
          <a:ln>
            <a:noFill/>
          </a:ln>
        </p:spPr>
      </p:pic>
      <p:pic>
        <p:nvPicPr>
          <p:cNvPr id="214" name="Google Shape;214;p27"/>
          <p:cNvPicPr preferRelativeResize="0"/>
          <p:nvPr/>
        </p:nvPicPr>
        <p:blipFill>
          <a:blip r:embed="rId5">
            <a:alphaModFix/>
          </a:blip>
          <a:stretch>
            <a:fillRect/>
          </a:stretch>
        </p:blipFill>
        <p:spPr>
          <a:xfrm>
            <a:off x="6501574" y="3988323"/>
            <a:ext cx="2463075" cy="3301025"/>
          </a:xfrm>
          <a:prstGeom prst="rect">
            <a:avLst/>
          </a:prstGeom>
          <a:noFill/>
          <a:ln>
            <a:noFill/>
          </a:ln>
        </p:spPr>
      </p:pic>
      <p:sp>
        <p:nvSpPr>
          <p:cNvPr id="215" name="Google Shape;215;p27"/>
          <p:cNvSpPr txBox="1"/>
          <p:nvPr/>
        </p:nvSpPr>
        <p:spPr>
          <a:xfrm>
            <a:off x="10222363" y="2710911"/>
            <a:ext cx="5036700" cy="1310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100">
                <a:solidFill>
                  <a:srgbClr val="FFF2CC"/>
                </a:solidFill>
                <a:latin typeface="Lalezar"/>
                <a:ea typeface="Lalezar"/>
                <a:cs typeface="Lalezar"/>
                <a:sym typeface="Lalezar"/>
              </a:rPr>
              <a:t>Saint Alexander Hotovitzky in North America  Святой Александр Хотовицкий в Северной Америке</a:t>
            </a:r>
            <a:endParaRPr sz="2100">
              <a:solidFill>
                <a:srgbClr val="FFF2CC"/>
              </a:solidFill>
              <a:latin typeface="Lato"/>
              <a:ea typeface="Lato"/>
              <a:cs typeface="Lato"/>
              <a:sym typeface="Lato"/>
            </a:endParaRPr>
          </a:p>
        </p:txBody>
      </p:sp>
      <p:pic>
        <p:nvPicPr>
          <p:cNvPr id="216" name="Google Shape;216;p27"/>
          <p:cNvPicPr preferRelativeResize="0"/>
          <p:nvPr/>
        </p:nvPicPr>
        <p:blipFill>
          <a:blip r:embed="rId6">
            <a:alphaModFix/>
          </a:blip>
          <a:stretch>
            <a:fillRect/>
          </a:stretch>
        </p:blipFill>
        <p:spPr>
          <a:xfrm>
            <a:off x="11395350" y="4187149"/>
            <a:ext cx="2619860" cy="3301025"/>
          </a:xfrm>
          <a:prstGeom prst="rect">
            <a:avLst/>
          </a:prstGeom>
          <a:solidFill>
            <a:srgbClr val="37402B"/>
          </a:solidFill>
          <a:ln>
            <a:noFill/>
          </a:ln>
        </p:spPr>
      </p:pic>
      <p:pic>
        <p:nvPicPr>
          <p:cNvPr id="217" name="Google Shape;217;p27"/>
          <p:cNvPicPr preferRelativeResize="0"/>
          <p:nvPr/>
        </p:nvPicPr>
        <p:blipFill>
          <a:blip r:embed="rId7">
            <a:alphaModFix/>
          </a:blip>
          <a:stretch>
            <a:fillRect/>
          </a:stretch>
        </p:blipFill>
        <p:spPr>
          <a:xfrm>
            <a:off x="11430799" y="7654321"/>
            <a:ext cx="2619849" cy="2490192"/>
          </a:xfrm>
          <a:prstGeom prst="rect">
            <a:avLst/>
          </a:prstGeom>
          <a:noFill/>
          <a:ln>
            <a:noFill/>
          </a:ln>
        </p:spPr>
      </p:pic>
      <p:sp>
        <p:nvSpPr>
          <p:cNvPr id="218" name="Google Shape;218;p27"/>
          <p:cNvSpPr txBox="1"/>
          <p:nvPr/>
        </p:nvSpPr>
        <p:spPr>
          <a:xfrm>
            <a:off x="14687270" y="2699400"/>
            <a:ext cx="3465000" cy="1310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100">
                <a:solidFill>
                  <a:srgbClr val="FFF2CC"/>
                </a:solidFill>
                <a:latin typeface="Lalezar"/>
                <a:ea typeface="Lalezar"/>
                <a:cs typeface="Lalezar"/>
                <a:sym typeface="Lalezar"/>
              </a:rPr>
              <a:t>Abbot Nikanor (Savich) in Victoria  Игумен Никанор (Савич) в Виктории.</a:t>
            </a:r>
            <a:endParaRPr sz="2100">
              <a:solidFill>
                <a:srgbClr val="FFF2CC"/>
              </a:solidFill>
              <a:latin typeface="Lato"/>
              <a:ea typeface="Lato"/>
              <a:cs typeface="Lato"/>
              <a:sym typeface="Lato"/>
            </a:endParaRPr>
          </a:p>
        </p:txBody>
      </p:sp>
      <p:pic>
        <p:nvPicPr>
          <p:cNvPr id="219" name="Google Shape;219;p27"/>
          <p:cNvPicPr preferRelativeResize="0"/>
          <p:nvPr/>
        </p:nvPicPr>
        <p:blipFill rotWithShape="1">
          <a:blip r:embed="rId8">
            <a:alphaModFix/>
          </a:blip>
          <a:srcRect b="1989" l="0" r="0" t="0"/>
          <a:stretch/>
        </p:blipFill>
        <p:spPr>
          <a:xfrm>
            <a:off x="15188238" y="4164838"/>
            <a:ext cx="2463075" cy="3014700"/>
          </a:xfrm>
          <a:prstGeom prst="rect">
            <a:avLst/>
          </a:prstGeom>
          <a:noFill/>
          <a:ln>
            <a:noFill/>
          </a:ln>
        </p:spPr>
      </p:pic>
      <p:pic>
        <p:nvPicPr>
          <p:cNvPr id="220" name="Google Shape;220;p27"/>
          <p:cNvPicPr preferRelativeResize="0"/>
          <p:nvPr/>
        </p:nvPicPr>
        <p:blipFill>
          <a:blip r:embed="rId9">
            <a:alphaModFix/>
          </a:blip>
          <a:stretch>
            <a:fillRect/>
          </a:stretch>
        </p:blipFill>
        <p:spPr>
          <a:xfrm>
            <a:off x="15471592" y="7323375"/>
            <a:ext cx="1896307" cy="2792050"/>
          </a:xfrm>
          <a:prstGeom prst="rect">
            <a:avLst/>
          </a:prstGeom>
          <a:noFill/>
          <a:ln>
            <a:noFill/>
          </a:ln>
        </p:spPr>
      </p:pic>
      <p:pic>
        <p:nvPicPr>
          <p:cNvPr id="221" name="Google Shape;221;p27"/>
          <p:cNvPicPr preferRelativeResize="0"/>
          <p:nvPr/>
        </p:nvPicPr>
        <p:blipFill>
          <a:blip r:embed="rId10">
            <a:alphaModFix/>
          </a:blip>
          <a:stretch>
            <a:fillRect/>
          </a:stretch>
        </p:blipFill>
        <p:spPr>
          <a:xfrm>
            <a:off x="6168437" y="7697599"/>
            <a:ext cx="3204851" cy="24036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8"/>
          <p:cNvSpPr/>
          <p:nvPr/>
        </p:nvSpPr>
        <p:spPr>
          <a:xfrm>
            <a:off x="-135750" y="2619325"/>
            <a:ext cx="18288000" cy="7668300"/>
          </a:xfrm>
          <a:prstGeom prst="rect">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8"/>
          <p:cNvSpPr txBox="1"/>
          <p:nvPr/>
        </p:nvSpPr>
        <p:spPr>
          <a:xfrm>
            <a:off x="148926" y="2617075"/>
            <a:ext cx="5036700" cy="111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800">
                <a:solidFill>
                  <a:srgbClr val="FFF2CC"/>
                </a:solidFill>
                <a:latin typeface="Lalezar"/>
                <a:ea typeface="Lalezar"/>
                <a:cs typeface="Lalezar"/>
                <a:sym typeface="Lalezar"/>
              </a:rPr>
              <a:t>Eulalia of Barcelona</a:t>
            </a:r>
            <a:r>
              <a:rPr lang="ru" sz="2800">
                <a:solidFill>
                  <a:srgbClr val="FFF2CC"/>
                </a:solidFill>
                <a:latin typeface="Lalezar"/>
                <a:ea typeface="Lalezar"/>
                <a:cs typeface="Lalezar"/>
                <a:sym typeface="Lalezar"/>
              </a:rPr>
              <a:t> </a:t>
            </a:r>
            <a:r>
              <a:rPr lang="ru" sz="2800">
                <a:solidFill>
                  <a:srgbClr val="FFF2CC"/>
                </a:solidFill>
                <a:latin typeface="Lalezar"/>
                <a:ea typeface="Lalezar"/>
                <a:cs typeface="Lalezar"/>
                <a:sym typeface="Lalezar"/>
              </a:rPr>
              <a:t>Евлалия Барселонская</a:t>
            </a:r>
            <a:endParaRPr sz="2800">
              <a:solidFill>
                <a:srgbClr val="FFF2CC"/>
              </a:solidFill>
              <a:latin typeface="Lato"/>
              <a:ea typeface="Lato"/>
              <a:cs typeface="Lato"/>
              <a:sym typeface="Lato"/>
            </a:endParaRPr>
          </a:p>
        </p:txBody>
      </p:sp>
      <p:grpSp>
        <p:nvGrpSpPr>
          <p:cNvPr id="228" name="Google Shape;228;p28"/>
          <p:cNvGrpSpPr/>
          <p:nvPr/>
        </p:nvGrpSpPr>
        <p:grpSpPr>
          <a:xfrm>
            <a:off x="15973928" y="801540"/>
            <a:ext cx="1238275" cy="1238275"/>
            <a:chOff x="7662925" y="1459600"/>
            <a:chExt cx="2060700" cy="2060700"/>
          </a:xfrm>
        </p:grpSpPr>
        <p:sp>
          <p:nvSpPr>
            <p:cNvPr id="229" name="Google Shape;229;p28"/>
            <p:cNvSpPr/>
            <p:nvPr/>
          </p:nvSpPr>
          <p:spPr>
            <a:xfrm>
              <a:off x="7662925" y="1459600"/>
              <a:ext cx="2060700" cy="20607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p:nvPr/>
          </p:nvSpPr>
          <p:spPr>
            <a:xfrm>
              <a:off x="8215375" y="1759363"/>
              <a:ext cx="955800" cy="8265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8"/>
            <p:cNvSpPr/>
            <p:nvPr/>
          </p:nvSpPr>
          <p:spPr>
            <a:xfrm>
              <a:off x="8060725" y="2115688"/>
              <a:ext cx="1265100" cy="10941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8"/>
            <p:cNvSpPr/>
            <p:nvPr/>
          </p:nvSpPr>
          <p:spPr>
            <a:xfrm>
              <a:off x="8480125" y="2851824"/>
              <a:ext cx="426300" cy="368700"/>
            </a:xfrm>
            <a:prstGeom prst="triangle">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8"/>
          <p:cNvSpPr txBox="1"/>
          <p:nvPr/>
        </p:nvSpPr>
        <p:spPr>
          <a:xfrm>
            <a:off x="6118650" y="2639100"/>
            <a:ext cx="5779200" cy="160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800">
                <a:solidFill>
                  <a:srgbClr val="FFF2CC"/>
                </a:solidFill>
                <a:latin typeface="Lalezar"/>
                <a:ea typeface="Lalezar"/>
                <a:cs typeface="Lalezar"/>
                <a:sym typeface="Lalezar"/>
              </a:rPr>
              <a:t>Saint John of Shanghai and San Francisco</a:t>
            </a:r>
            <a:r>
              <a:rPr lang="ru" sz="2800">
                <a:solidFill>
                  <a:srgbClr val="FFF2CC"/>
                </a:solidFill>
                <a:latin typeface="Lalezar"/>
                <a:ea typeface="Lalezar"/>
                <a:cs typeface="Lalezar"/>
                <a:sym typeface="Lalezar"/>
              </a:rPr>
              <a:t> </a:t>
            </a:r>
            <a:r>
              <a:rPr lang="ru" sz="2800">
                <a:solidFill>
                  <a:srgbClr val="FFF2CC"/>
                </a:solidFill>
                <a:latin typeface="Lalezar"/>
                <a:ea typeface="Lalezar"/>
                <a:cs typeface="Lalezar"/>
                <a:sym typeface="Lalezar"/>
              </a:rPr>
              <a:t>Иоанн Шанхайский и Сан Францисский</a:t>
            </a:r>
            <a:endParaRPr sz="2800">
              <a:solidFill>
                <a:srgbClr val="FFF2CC"/>
              </a:solidFill>
              <a:latin typeface="Lato"/>
              <a:ea typeface="Lato"/>
              <a:cs typeface="Lato"/>
              <a:sym typeface="Lato"/>
            </a:endParaRPr>
          </a:p>
        </p:txBody>
      </p:sp>
      <p:sp>
        <p:nvSpPr>
          <p:cNvPr id="234" name="Google Shape;234;p28"/>
          <p:cNvSpPr txBox="1"/>
          <p:nvPr/>
        </p:nvSpPr>
        <p:spPr>
          <a:xfrm>
            <a:off x="12175500" y="2617075"/>
            <a:ext cx="5036700" cy="111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2800">
                <a:solidFill>
                  <a:srgbClr val="FFF2CC"/>
                </a:solidFill>
                <a:latin typeface="Lalezar"/>
                <a:ea typeface="Lalezar"/>
                <a:cs typeface="Lalezar"/>
                <a:sym typeface="Lalezar"/>
              </a:rPr>
              <a:t>Saint Willibrord</a:t>
            </a:r>
            <a:r>
              <a:rPr lang="ru" sz="2800">
                <a:solidFill>
                  <a:srgbClr val="FFF2CC"/>
                </a:solidFill>
                <a:latin typeface="Lalezar"/>
                <a:ea typeface="Lalezar"/>
                <a:cs typeface="Lalezar"/>
                <a:sym typeface="Lalezar"/>
              </a:rPr>
              <a:t>  Святой </a:t>
            </a:r>
            <a:r>
              <a:rPr lang="ru" sz="2800">
                <a:solidFill>
                  <a:srgbClr val="FFF2CC"/>
                </a:solidFill>
                <a:latin typeface="Lalezar"/>
                <a:ea typeface="Lalezar"/>
                <a:cs typeface="Lalezar"/>
                <a:sym typeface="Lalezar"/>
              </a:rPr>
              <a:t>Виллиброрд</a:t>
            </a:r>
            <a:endParaRPr sz="2800">
              <a:solidFill>
                <a:srgbClr val="FFF2CC"/>
              </a:solidFill>
              <a:latin typeface="Lato"/>
              <a:ea typeface="Lato"/>
              <a:cs typeface="Lato"/>
              <a:sym typeface="Lato"/>
            </a:endParaRPr>
          </a:p>
        </p:txBody>
      </p:sp>
      <p:pic>
        <p:nvPicPr>
          <p:cNvPr id="235" name="Google Shape;235;p28"/>
          <p:cNvPicPr preferRelativeResize="0"/>
          <p:nvPr/>
        </p:nvPicPr>
        <p:blipFill>
          <a:blip r:embed="rId3">
            <a:alphaModFix/>
          </a:blip>
          <a:stretch>
            <a:fillRect/>
          </a:stretch>
        </p:blipFill>
        <p:spPr>
          <a:xfrm>
            <a:off x="1477575" y="4000225"/>
            <a:ext cx="2753325" cy="3454021"/>
          </a:xfrm>
          <a:prstGeom prst="rect">
            <a:avLst/>
          </a:prstGeom>
          <a:solidFill>
            <a:srgbClr val="37402B"/>
          </a:solidFill>
          <a:ln>
            <a:noFill/>
          </a:ln>
        </p:spPr>
      </p:pic>
      <p:pic>
        <p:nvPicPr>
          <p:cNvPr id="236" name="Google Shape;236;p28"/>
          <p:cNvPicPr preferRelativeResize="0"/>
          <p:nvPr/>
        </p:nvPicPr>
        <p:blipFill>
          <a:blip r:embed="rId4">
            <a:alphaModFix/>
          </a:blip>
          <a:stretch>
            <a:fillRect/>
          </a:stretch>
        </p:blipFill>
        <p:spPr>
          <a:xfrm>
            <a:off x="1321850" y="7632475"/>
            <a:ext cx="3064784" cy="2472725"/>
          </a:xfrm>
          <a:prstGeom prst="rect">
            <a:avLst/>
          </a:prstGeom>
          <a:solidFill>
            <a:srgbClr val="37402B"/>
          </a:solidFill>
          <a:ln>
            <a:noFill/>
          </a:ln>
        </p:spPr>
      </p:pic>
      <p:pic>
        <p:nvPicPr>
          <p:cNvPr id="237" name="Google Shape;237;p28"/>
          <p:cNvPicPr preferRelativeResize="0"/>
          <p:nvPr/>
        </p:nvPicPr>
        <p:blipFill>
          <a:blip r:embed="rId5">
            <a:alphaModFix/>
          </a:blip>
          <a:stretch>
            <a:fillRect/>
          </a:stretch>
        </p:blipFill>
        <p:spPr>
          <a:xfrm>
            <a:off x="7804172" y="4237213"/>
            <a:ext cx="2408159" cy="3202875"/>
          </a:xfrm>
          <a:prstGeom prst="rect">
            <a:avLst/>
          </a:prstGeom>
          <a:solidFill>
            <a:srgbClr val="37402B"/>
          </a:solidFill>
          <a:ln>
            <a:noFill/>
          </a:ln>
        </p:spPr>
      </p:pic>
      <p:pic>
        <p:nvPicPr>
          <p:cNvPr id="238" name="Google Shape;238;p28"/>
          <p:cNvPicPr preferRelativeResize="0"/>
          <p:nvPr/>
        </p:nvPicPr>
        <p:blipFill rotWithShape="1">
          <a:blip r:embed="rId6">
            <a:alphaModFix/>
          </a:blip>
          <a:srcRect b="3683" l="4082" r="3963" t="9231"/>
          <a:stretch/>
        </p:blipFill>
        <p:spPr>
          <a:xfrm>
            <a:off x="7201550" y="7532825"/>
            <a:ext cx="3732499" cy="2659926"/>
          </a:xfrm>
          <a:prstGeom prst="rect">
            <a:avLst/>
          </a:prstGeom>
          <a:solidFill>
            <a:srgbClr val="37402B"/>
          </a:solidFill>
          <a:ln>
            <a:noFill/>
          </a:ln>
        </p:spPr>
      </p:pic>
      <p:pic>
        <p:nvPicPr>
          <p:cNvPr id="239" name="Google Shape;239;p28"/>
          <p:cNvPicPr preferRelativeResize="0"/>
          <p:nvPr/>
        </p:nvPicPr>
        <p:blipFill>
          <a:blip r:embed="rId7">
            <a:alphaModFix/>
          </a:blip>
          <a:stretch>
            <a:fillRect/>
          </a:stretch>
        </p:blipFill>
        <p:spPr>
          <a:xfrm>
            <a:off x="13657375" y="3728275"/>
            <a:ext cx="2441205" cy="3202850"/>
          </a:xfrm>
          <a:prstGeom prst="rect">
            <a:avLst/>
          </a:prstGeom>
          <a:solidFill>
            <a:srgbClr val="37402B"/>
          </a:solidFill>
          <a:ln>
            <a:noFill/>
          </a:ln>
        </p:spPr>
      </p:pic>
      <p:pic>
        <p:nvPicPr>
          <p:cNvPr id="240" name="Google Shape;240;p28"/>
          <p:cNvPicPr preferRelativeResize="0"/>
          <p:nvPr/>
        </p:nvPicPr>
        <p:blipFill>
          <a:blip r:embed="rId8">
            <a:alphaModFix/>
          </a:blip>
          <a:stretch>
            <a:fillRect/>
          </a:stretch>
        </p:blipFill>
        <p:spPr>
          <a:xfrm>
            <a:off x="13727963" y="7132625"/>
            <a:ext cx="2300025" cy="3068452"/>
          </a:xfrm>
          <a:prstGeom prst="rect">
            <a:avLst/>
          </a:prstGeom>
          <a:solidFill>
            <a:srgbClr val="37402B"/>
          </a:solidFill>
          <a:ln>
            <a:noFill/>
          </a:ln>
        </p:spPr>
      </p:pic>
      <p:sp>
        <p:nvSpPr>
          <p:cNvPr id="241" name="Google Shape;241;p28"/>
          <p:cNvSpPr txBox="1"/>
          <p:nvPr/>
        </p:nvSpPr>
        <p:spPr>
          <a:xfrm>
            <a:off x="-135762" y="496225"/>
            <a:ext cx="16132200" cy="1416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ru" sz="8000">
                <a:solidFill>
                  <a:srgbClr val="37402B"/>
                </a:solidFill>
                <a:latin typeface="Lalezar"/>
                <a:ea typeface="Lalezar"/>
                <a:cs typeface="Lalezar"/>
                <a:sym typeface="Lalezar"/>
              </a:rPr>
              <a:t>our</a:t>
            </a:r>
            <a:r>
              <a:rPr lang="ru" sz="8000">
                <a:solidFill>
                  <a:srgbClr val="37402B"/>
                </a:solidFill>
                <a:latin typeface="Lalezar"/>
                <a:ea typeface="Lalezar"/>
                <a:cs typeface="Lalezar"/>
                <a:sym typeface="Lalezar"/>
              </a:rPr>
              <a:t> local saints наши местные святые</a:t>
            </a:r>
            <a:endParaRPr sz="8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9"/>
          <p:cNvSpPr/>
          <p:nvPr/>
        </p:nvSpPr>
        <p:spPr>
          <a:xfrm>
            <a:off x="183913" y="-551700"/>
            <a:ext cx="11390400" cy="113904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9"/>
          <p:cNvSpPr txBox="1"/>
          <p:nvPr/>
        </p:nvSpPr>
        <p:spPr>
          <a:xfrm>
            <a:off x="469972" y="6896104"/>
            <a:ext cx="10818300" cy="231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12000">
                <a:solidFill>
                  <a:srgbClr val="37402B"/>
                </a:solidFill>
                <a:latin typeface="Lalezar"/>
                <a:ea typeface="Lalezar"/>
                <a:cs typeface="Lalezar"/>
                <a:sym typeface="Lalezar"/>
              </a:rPr>
              <a:t>Thank you!</a:t>
            </a:r>
            <a:endParaRPr sz="12000">
              <a:latin typeface="Lato"/>
              <a:ea typeface="Lato"/>
              <a:cs typeface="Lato"/>
              <a:sym typeface="Lato"/>
            </a:endParaRPr>
          </a:p>
        </p:txBody>
      </p:sp>
      <p:sp>
        <p:nvSpPr>
          <p:cNvPr id="248" name="Google Shape;248;p29"/>
          <p:cNvSpPr txBox="1"/>
          <p:nvPr/>
        </p:nvSpPr>
        <p:spPr>
          <a:xfrm>
            <a:off x="469975" y="1928139"/>
            <a:ext cx="10818300" cy="443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ru" sz="12000">
                <a:solidFill>
                  <a:srgbClr val="37402B"/>
                </a:solidFill>
                <a:latin typeface="Lalezar"/>
                <a:ea typeface="Lalezar"/>
                <a:cs typeface="Lalezar"/>
                <a:sym typeface="Lalezar"/>
              </a:rPr>
              <a:t>Спасибо за внимание</a:t>
            </a:r>
            <a:r>
              <a:rPr lang="ru" sz="12000">
                <a:solidFill>
                  <a:srgbClr val="37402B"/>
                </a:solidFill>
                <a:latin typeface="Lalezar"/>
                <a:ea typeface="Lalezar"/>
                <a:cs typeface="Lalezar"/>
                <a:sym typeface="Lalezar"/>
              </a:rPr>
              <a:t>!</a:t>
            </a:r>
            <a:endParaRPr sz="12000">
              <a:latin typeface="Lato"/>
              <a:ea typeface="Lato"/>
              <a:cs typeface="Lato"/>
              <a:sym typeface="Lato"/>
            </a:endParaRPr>
          </a:p>
        </p:txBody>
      </p:sp>
      <p:sp>
        <p:nvSpPr>
          <p:cNvPr id="249" name="Google Shape;249;p29"/>
          <p:cNvSpPr txBox="1"/>
          <p:nvPr/>
        </p:nvSpPr>
        <p:spPr>
          <a:xfrm>
            <a:off x="14896188" y="9775800"/>
            <a:ext cx="3391800" cy="511200"/>
          </a:xfrm>
          <a:prstGeom prst="rect">
            <a:avLst/>
          </a:prstGeom>
          <a:solidFill>
            <a:srgbClr val="E066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ru" sz="2800">
                <a:solidFill>
                  <a:srgbClr val="FFF1CE"/>
                </a:solidFill>
              </a:rPr>
              <a:t>ADOYC GROUP 4</a:t>
            </a:r>
            <a:endParaRPr b="1" sz="2800">
              <a:solidFill>
                <a:srgbClr val="FFF1CE"/>
              </a:solidFill>
            </a:endParaRPr>
          </a:p>
        </p:txBody>
      </p:sp>
      <p:pic>
        <p:nvPicPr>
          <p:cNvPr id="250" name="Google Shape;250;p29"/>
          <p:cNvPicPr preferRelativeResize="0"/>
          <p:nvPr/>
        </p:nvPicPr>
        <p:blipFill>
          <a:blip r:embed="rId3">
            <a:alphaModFix/>
          </a:blip>
          <a:stretch>
            <a:fillRect/>
          </a:stretch>
        </p:blipFill>
        <p:spPr>
          <a:xfrm>
            <a:off x="9731399" y="0"/>
            <a:ext cx="9886847" cy="9207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grpSp>
        <p:nvGrpSpPr>
          <p:cNvPr id="255" name="Google Shape;255;p30"/>
          <p:cNvGrpSpPr/>
          <p:nvPr/>
        </p:nvGrpSpPr>
        <p:grpSpPr>
          <a:xfrm>
            <a:off x="4747706" y="747203"/>
            <a:ext cx="8792595" cy="8792595"/>
            <a:chOff x="7662925" y="1459600"/>
            <a:chExt cx="2060700" cy="2060700"/>
          </a:xfrm>
        </p:grpSpPr>
        <p:sp>
          <p:nvSpPr>
            <p:cNvPr id="256" name="Google Shape;256;p30"/>
            <p:cNvSpPr/>
            <p:nvPr/>
          </p:nvSpPr>
          <p:spPr>
            <a:xfrm>
              <a:off x="7662925" y="1459600"/>
              <a:ext cx="2060700" cy="20607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0"/>
            <p:cNvSpPr/>
            <p:nvPr/>
          </p:nvSpPr>
          <p:spPr>
            <a:xfrm>
              <a:off x="8215375" y="1759363"/>
              <a:ext cx="955800" cy="8265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0"/>
            <p:cNvSpPr/>
            <p:nvPr/>
          </p:nvSpPr>
          <p:spPr>
            <a:xfrm>
              <a:off x="8060725" y="2115688"/>
              <a:ext cx="1265100" cy="1094100"/>
            </a:xfrm>
            <a:prstGeom prst="triangle">
              <a:avLst>
                <a:gd fmla="val 50000" name="adj"/>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0"/>
            <p:cNvSpPr/>
            <p:nvPr/>
          </p:nvSpPr>
          <p:spPr>
            <a:xfrm>
              <a:off x="8480125" y="2851824"/>
              <a:ext cx="426300" cy="368700"/>
            </a:xfrm>
            <a:prstGeom prst="triangle">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0" name="Google Shape;260;p30"/>
          <p:cNvPicPr preferRelativeResize="0"/>
          <p:nvPr/>
        </p:nvPicPr>
        <p:blipFill>
          <a:blip r:embed="rId3">
            <a:alphaModFix/>
          </a:blip>
          <a:stretch>
            <a:fillRect/>
          </a:stretch>
        </p:blipFill>
        <p:spPr>
          <a:xfrm>
            <a:off x="7448074" y="3594025"/>
            <a:ext cx="3391875" cy="3391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p:nvPr/>
        </p:nvSpPr>
        <p:spPr>
          <a:xfrm>
            <a:off x="0" y="0"/>
            <a:ext cx="18288000" cy="5676900"/>
          </a:xfrm>
          <a:prstGeom prst="rect">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rotWithShape="1">
          <a:blip r:embed="rId3">
            <a:alphaModFix/>
          </a:blip>
          <a:srcRect b="0" l="19261" r="19261" t="0"/>
          <a:stretch/>
        </p:blipFill>
        <p:spPr>
          <a:xfrm>
            <a:off x="1423809" y="323850"/>
            <a:ext cx="4646100" cy="5029200"/>
          </a:xfrm>
          <a:prstGeom prst="round2SameRect">
            <a:avLst>
              <a:gd fmla="val 50000" name="adj1"/>
              <a:gd fmla="val 0" name="adj2"/>
            </a:avLst>
          </a:prstGeom>
          <a:noFill/>
          <a:ln>
            <a:noFill/>
          </a:ln>
        </p:spPr>
      </p:pic>
      <p:sp>
        <p:nvSpPr>
          <p:cNvPr id="71" name="Google Shape;71;p14"/>
          <p:cNvSpPr txBox="1"/>
          <p:nvPr/>
        </p:nvSpPr>
        <p:spPr>
          <a:xfrm>
            <a:off x="2286000" y="7298400"/>
            <a:ext cx="4646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600">
              <a:latin typeface="Lato"/>
              <a:ea typeface="Lato"/>
              <a:cs typeface="Lato"/>
              <a:sym typeface="Lato"/>
            </a:endParaRPr>
          </a:p>
        </p:txBody>
      </p:sp>
      <p:sp>
        <p:nvSpPr>
          <p:cNvPr id="72" name="Google Shape;72;p14"/>
          <p:cNvSpPr txBox="1"/>
          <p:nvPr/>
        </p:nvSpPr>
        <p:spPr>
          <a:xfrm>
            <a:off x="568900" y="5521225"/>
            <a:ext cx="9894000" cy="27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t/>
            </a:r>
            <a:endParaRPr b="1" sz="3600">
              <a:solidFill>
                <a:schemeClr val="dk2"/>
              </a:solidFill>
            </a:endParaRPr>
          </a:p>
          <a:p>
            <a:pPr indent="0" lvl="0" marL="0" rtl="0" algn="ctr">
              <a:spcBef>
                <a:spcPts val="0"/>
              </a:spcBef>
              <a:spcAft>
                <a:spcPts val="0"/>
              </a:spcAft>
              <a:buNone/>
            </a:pPr>
            <a:r>
              <a:rPr b="1" lang="ru" sz="5500">
                <a:solidFill>
                  <a:srgbClr val="37402B"/>
                </a:solidFill>
              </a:rPr>
              <a:t>Discovering our local saints</a:t>
            </a:r>
            <a:endParaRPr b="1" sz="5500">
              <a:solidFill>
                <a:srgbClr val="37402B"/>
              </a:solidFill>
            </a:endParaRPr>
          </a:p>
        </p:txBody>
      </p:sp>
      <p:pic>
        <p:nvPicPr>
          <p:cNvPr id="73" name="Google Shape;73;p14"/>
          <p:cNvPicPr preferRelativeResize="0"/>
          <p:nvPr/>
        </p:nvPicPr>
        <p:blipFill>
          <a:blip r:embed="rId4">
            <a:alphaModFix/>
          </a:blip>
          <a:stretch>
            <a:fillRect/>
          </a:stretch>
        </p:blipFill>
        <p:spPr>
          <a:xfrm>
            <a:off x="10963222" y="5676900"/>
            <a:ext cx="7324852" cy="4610099"/>
          </a:xfrm>
          <a:prstGeom prst="rect">
            <a:avLst/>
          </a:prstGeom>
          <a:noFill/>
          <a:ln>
            <a:noFill/>
          </a:ln>
        </p:spPr>
      </p:pic>
      <p:sp>
        <p:nvSpPr>
          <p:cNvPr id="74" name="Google Shape;74;p14"/>
          <p:cNvSpPr txBox="1"/>
          <p:nvPr/>
        </p:nvSpPr>
        <p:spPr>
          <a:xfrm>
            <a:off x="6394275" y="3015150"/>
            <a:ext cx="11430000" cy="23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ru" sz="5500">
                <a:solidFill>
                  <a:srgbClr val="FFF1CE"/>
                </a:solidFill>
              </a:rPr>
              <a:t>Знакомство с местными святыми </a:t>
            </a:r>
            <a:endParaRPr b="1" sz="5500">
              <a:solidFill>
                <a:srgbClr val="FFF1CE"/>
              </a:solidFill>
            </a:endParaRPr>
          </a:p>
          <a:p>
            <a:pPr indent="0" lvl="0" marL="0" rtl="0" algn="l">
              <a:spcBef>
                <a:spcPts val="0"/>
              </a:spcBef>
              <a:spcAft>
                <a:spcPts val="0"/>
              </a:spcAft>
              <a:buNone/>
            </a:pPr>
            <a:r>
              <a:t/>
            </a:r>
            <a:endParaRPr sz="5500">
              <a:solidFill>
                <a:schemeClr val="dk2"/>
              </a:solidFill>
            </a:endParaRPr>
          </a:p>
        </p:txBody>
      </p:sp>
      <p:pic>
        <p:nvPicPr>
          <p:cNvPr id="75" name="Google Shape;75;p14"/>
          <p:cNvPicPr preferRelativeResize="0"/>
          <p:nvPr/>
        </p:nvPicPr>
        <p:blipFill rotWithShape="1">
          <a:blip r:embed="rId5">
            <a:alphaModFix/>
          </a:blip>
          <a:srcRect b="0" l="6182" r="0" t="0"/>
          <a:stretch/>
        </p:blipFill>
        <p:spPr>
          <a:xfrm>
            <a:off x="11243425" y="1007725"/>
            <a:ext cx="1853775" cy="1683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402C"/>
        </a:solidFill>
      </p:bgPr>
    </p:bg>
    <p:spTree>
      <p:nvGrpSpPr>
        <p:cNvPr id="79" name="Shape 79"/>
        <p:cNvGrpSpPr/>
        <p:nvPr/>
      </p:nvGrpSpPr>
      <p:grpSpPr>
        <a:xfrm>
          <a:off x="0" y="0"/>
          <a:ext cx="0" cy="0"/>
          <a:chOff x="0" y="0"/>
          <a:chExt cx="0" cy="0"/>
        </a:xfrm>
      </p:grpSpPr>
      <p:sp>
        <p:nvSpPr>
          <p:cNvPr id="80" name="Google Shape;80;p15"/>
          <p:cNvSpPr txBox="1"/>
          <p:nvPr/>
        </p:nvSpPr>
        <p:spPr>
          <a:xfrm>
            <a:off x="2286000" y="7298400"/>
            <a:ext cx="4646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600">
              <a:latin typeface="Lato"/>
              <a:ea typeface="Lato"/>
              <a:cs typeface="Lato"/>
              <a:sym typeface="Lato"/>
            </a:endParaRPr>
          </a:p>
        </p:txBody>
      </p:sp>
      <p:pic>
        <p:nvPicPr>
          <p:cNvPr id="81" name="Google Shape;81;p15"/>
          <p:cNvPicPr preferRelativeResize="0"/>
          <p:nvPr/>
        </p:nvPicPr>
        <p:blipFill>
          <a:blip r:embed="rId3">
            <a:alphaModFix/>
          </a:blip>
          <a:stretch>
            <a:fillRect/>
          </a:stretch>
        </p:blipFill>
        <p:spPr>
          <a:xfrm>
            <a:off x="5260300" y="152400"/>
            <a:ext cx="7767401" cy="99822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nvSpPr>
        <p:spPr>
          <a:xfrm rot="5400172">
            <a:off x="2905144" y="3401132"/>
            <a:ext cx="11986800" cy="2671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ru" sz="9600">
                <a:solidFill>
                  <a:srgbClr val="37402B"/>
                </a:solidFill>
                <a:latin typeface="Lalezar"/>
                <a:ea typeface="Lalezar"/>
                <a:cs typeface="Lalezar"/>
                <a:sym typeface="Lalezar"/>
              </a:rPr>
              <a:t>poster плакат</a:t>
            </a:r>
            <a:endParaRPr b="1" sz="3600">
              <a:solidFill>
                <a:schemeClr val="dk2"/>
              </a:solidFill>
            </a:endParaRPr>
          </a:p>
        </p:txBody>
      </p:sp>
      <p:pic>
        <p:nvPicPr>
          <p:cNvPr id="87" name="Google Shape;87;p16"/>
          <p:cNvPicPr preferRelativeResize="0"/>
          <p:nvPr/>
        </p:nvPicPr>
        <p:blipFill>
          <a:blip r:embed="rId3">
            <a:alphaModFix/>
          </a:blip>
          <a:stretch>
            <a:fillRect/>
          </a:stretch>
        </p:blipFill>
        <p:spPr>
          <a:xfrm>
            <a:off x="11015107" y="0"/>
            <a:ext cx="7272895" cy="10287000"/>
          </a:xfrm>
          <a:prstGeom prst="rect">
            <a:avLst/>
          </a:prstGeom>
          <a:noFill/>
          <a:ln>
            <a:noFill/>
          </a:ln>
        </p:spPr>
      </p:pic>
      <p:pic>
        <p:nvPicPr>
          <p:cNvPr id="88" name="Google Shape;88;p16"/>
          <p:cNvPicPr preferRelativeResize="0"/>
          <p:nvPr/>
        </p:nvPicPr>
        <p:blipFill>
          <a:blip r:embed="rId4">
            <a:alphaModFix/>
          </a:blip>
          <a:stretch>
            <a:fillRect/>
          </a:stretch>
        </p:blipFill>
        <p:spPr>
          <a:xfrm>
            <a:off x="0" y="0"/>
            <a:ext cx="7272898" cy="10286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CE"/>
        </a:solidFill>
      </p:bgPr>
    </p:bg>
    <p:spTree>
      <p:nvGrpSpPr>
        <p:cNvPr id="92" name="Shape 92"/>
        <p:cNvGrpSpPr/>
        <p:nvPr/>
      </p:nvGrpSpPr>
      <p:grpSpPr>
        <a:xfrm>
          <a:off x="0" y="0"/>
          <a:ext cx="0" cy="0"/>
          <a:chOff x="0" y="0"/>
          <a:chExt cx="0" cy="0"/>
        </a:xfrm>
      </p:grpSpPr>
      <p:sp>
        <p:nvSpPr>
          <p:cNvPr id="93" name="Google Shape;93;p17"/>
          <p:cNvSpPr/>
          <p:nvPr/>
        </p:nvSpPr>
        <p:spPr>
          <a:xfrm>
            <a:off x="9122425" y="0"/>
            <a:ext cx="9165600" cy="10287000"/>
          </a:xfrm>
          <a:prstGeom prst="rect">
            <a:avLst/>
          </a:prstGeom>
          <a:solidFill>
            <a:srgbClr val="3740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7"/>
          <p:cNvSpPr txBox="1"/>
          <p:nvPr>
            <p:ph type="title"/>
          </p:nvPr>
        </p:nvSpPr>
        <p:spPr>
          <a:xfrm>
            <a:off x="0" y="676400"/>
            <a:ext cx="9023400" cy="2343900"/>
          </a:xfrm>
          <a:prstGeom prst="rect">
            <a:avLst/>
          </a:prstGeom>
        </p:spPr>
        <p:txBody>
          <a:bodyPr anchorCtr="0" anchor="b" bIns="182850" lIns="182850" spcFirstLastPara="1" rIns="182850" wrap="square" tIns="182850">
            <a:noAutofit/>
          </a:bodyPr>
          <a:lstStyle/>
          <a:p>
            <a:pPr indent="0" lvl="0" marL="0" rtl="0" algn="ctr">
              <a:spcBef>
                <a:spcPts val="0"/>
              </a:spcBef>
              <a:spcAft>
                <a:spcPts val="0"/>
              </a:spcAft>
              <a:buNone/>
            </a:pPr>
            <a:r>
              <a:rPr lang="ru">
                <a:solidFill>
                  <a:srgbClr val="37402B"/>
                </a:solidFill>
                <a:latin typeface="Archivo Black"/>
                <a:ea typeface="Archivo Black"/>
                <a:cs typeface="Archivo Black"/>
                <a:sym typeface="Archivo Black"/>
              </a:rPr>
              <a:t>Saint Columba </a:t>
            </a:r>
            <a:endParaRPr>
              <a:solidFill>
                <a:srgbClr val="37402B"/>
              </a:solidFill>
              <a:latin typeface="Archivo Black"/>
              <a:ea typeface="Archivo Black"/>
              <a:cs typeface="Archivo Black"/>
              <a:sym typeface="Archivo Black"/>
            </a:endParaRPr>
          </a:p>
        </p:txBody>
      </p:sp>
      <p:sp>
        <p:nvSpPr>
          <p:cNvPr id="95" name="Google Shape;95;p17"/>
          <p:cNvSpPr txBox="1"/>
          <p:nvPr>
            <p:ph idx="1" type="subTitle"/>
          </p:nvPr>
        </p:nvSpPr>
        <p:spPr>
          <a:xfrm>
            <a:off x="548325" y="3093963"/>
            <a:ext cx="8090400" cy="2470200"/>
          </a:xfrm>
          <a:prstGeom prst="rect">
            <a:avLst/>
          </a:prstGeom>
        </p:spPr>
        <p:txBody>
          <a:bodyPr anchorCtr="0" anchor="t" bIns="182850" lIns="182850" spcFirstLastPara="1" rIns="182850" wrap="square" tIns="182850">
            <a:normAutofit fontScale="70000" lnSpcReduction="20000"/>
          </a:bodyPr>
          <a:lstStyle/>
          <a:p>
            <a:pPr indent="-409554" lvl="0" marL="457200" rtl="0" algn="l">
              <a:lnSpc>
                <a:spcPct val="115000"/>
              </a:lnSpc>
              <a:spcBef>
                <a:spcPts val="0"/>
              </a:spcBef>
              <a:spcAft>
                <a:spcPts val="0"/>
              </a:spcAft>
              <a:buSzPct val="100000"/>
              <a:buChar char="●"/>
            </a:pPr>
            <a:r>
              <a:rPr lang="ru" sz="4070"/>
              <a:t>Enlightener and Apostle to the Scots</a:t>
            </a:r>
            <a:endParaRPr sz="4070"/>
          </a:p>
          <a:p>
            <a:pPr indent="-409554" lvl="0" marL="457200" rtl="0" algn="l">
              <a:lnSpc>
                <a:spcPct val="115000"/>
              </a:lnSpc>
              <a:spcBef>
                <a:spcPts val="0"/>
              </a:spcBef>
              <a:spcAft>
                <a:spcPts val="0"/>
              </a:spcAft>
              <a:buSzPct val="100000"/>
              <a:buChar char="●"/>
            </a:pPr>
            <a:r>
              <a:rPr lang="ru" sz="4070"/>
              <a:t>Founded Monastery of Iona (which founded 13 saints)</a:t>
            </a:r>
            <a:endParaRPr sz="4070"/>
          </a:p>
          <a:p>
            <a:pPr indent="0" lvl="0" marL="457200" rtl="0" algn="ctr">
              <a:spcBef>
                <a:spcPts val="0"/>
              </a:spcBef>
              <a:spcAft>
                <a:spcPts val="0"/>
              </a:spcAft>
              <a:buNone/>
            </a:pPr>
            <a:r>
              <a:t/>
            </a:r>
            <a:endParaRPr/>
          </a:p>
          <a:p>
            <a:pPr indent="0" lvl="0" marL="457200" rtl="0" algn="ctr">
              <a:spcBef>
                <a:spcPts val="0"/>
              </a:spcBef>
              <a:spcAft>
                <a:spcPts val="0"/>
              </a:spcAft>
              <a:buNone/>
            </a:pPr>
            <a:r>
              <a:t/>
            </a:r>
            <a:endParaRPr/>
          </a:p>
        </p:txBody>
      </p:sp>
      <p:sp>
        <p:nvSpPr>
          <p:cNvPr id="96" name="Google Shape;96;p17"/>
          <p:cNvSpPr txBox="1"/>
          <p:nvPr>
            <p:ph type="title"/>
          </p:nvPr>
        </p:nvSpPr>
        <p:spPr>
          <a:xfrm>
            <a:off x="648775" y="6612338"/>
            <a:ext cx="8090400" cy="2712900"/>
          </a:xfrm>
          <a:prstGeom prst="rect">
            <a:avLst/>
          </a:prstGeom>
        </p:spPr>
        <p:txBody>
          <a:bodyPr anchorCtr="0" anchor="b" bIns="182850" lIns="182850" spcFirstLastPara="1" rIns="182850" wrap="square" tIns="182850">
            <a:normAutofit/>
          </a:bodyPr>
          <a:lstStyle/>
          <a:p>
            <a:pPr indent="-428625" lvl="0" marL="457200" rtl="0" algn="l">
              <a:spcBef>
                <a:spcPts val="0"/>
              </a:spcBef>
              <a:spcAft>
                <a:spcPts val="0"/>
              </a:spcAft>
              <a:buClr>
                <a:schemeClr val="dk2"/>
              </a:buClr>
              <a:buSzPts val="3150"/>
              <a:buChar char="●"/>
            </a:pPr>
            <a:r>
              <a:rPr lang="ru" sz="3150">
                <a:solidFill>
                  <a:schemeClr val="dk2"/>
                </a:solidFill>
              </a:rPr>
              <a:t>Enlightener Monk of Iona </a:t>
            </a:r>
            <a:endParaRPr sz="3150">
              <a:solidFill>
                <a:schemeClr val="dk2"/>
              </a:solidFill>
            </a:endParaRPr>
          </a:p>
          <a:p>
            <a:pPr indent="-428625" lvl="0" marL="457200" rtl="0" algn="l">
              <a:spcBef>
                <a:spcPts val="0"/>
              </a:spcBef>
              <a:spcAft>
                <a:spcPts val="0"/>
              </a:spcAft>
              <a:buClr>
                <a:schemeClr val="dk2"/>
              </a:buClr>
              <a:buSzPts val="3150"/>
              <a:buChar char="●"/>
            </a:pPr>
            <a:r>
              <a:rPr lang="ru" sz="3150">
                <a:solidFill>
                  <a:schemeClr val="dk2"/>
                </a:solidFill>
              </a:rPr>
              <a:t>Founded Monastery Lindisfarne (which helped in large conversion of Northern England</a:t>
            </a:r>
            <a:endParaRPr sz="3150">
              <a:solidFill>
                <a:schemeClr val="dk2"/>
              </a:solidFill>
            </a:endParaRPr>
          </a:p>
        </p:txBody>
      </p:sp>
      <p:pic>
        <p:nvPicPr>
          <p:cNvPr id="97" name="Google Shape;97;p17"/>
          <p:cNvPicPr preferRelativeResize="0"/>
          <p:nvPr/>
        </p:nvPicPr>
        <p:blipFill>
          <a:blip r:embed="rId3">
            <a:alphaModFix/>
          </a:blip>
          <a:stretch>
            <a:fillRect/>
          </a:stretch>
        </p:blipFill>
        <p:spPr>
          <a:xfrm>
            <a:off x="8271600" y="7046825"/>
            <a:ext cx="1787150" cy="2252720"/>
          </a:xfrm>
          <a:prstGeom prst="rect">
            <a:avLst/>
          </a:prstGeom>
          <a:noFill/>
          <a:ln>
            <a:noFill/>
          </a:ln>
        </p:spPr>
      </p:pic>
      <p:pic>
        <p:nvPicPr>
          <p:cNvPr id="98" name="Google Shape;98;p17"/>
          <p:cNvPicPr preferRelativeResize="0"/>
          <p:nvPr/>
        </p:nvPicPr>
        <p:blipFill>
          <a:blip r:embed="rId4">
            <a:alphaModFix/>
          </a:blip>
          <a:stretch>
            <a:fillRect/>
          </a:stretch>
        </p:blipFill>
        <p:spPr>
          <a:xfrm>
            <a:off x="8305438" y="2886438"/>
            <a:ext cx="1677125" cy="2608825"/>
          </a:xfrm>
          <a:prstGeom prst="rect">
            <a:avLst/>
          </a:prstGeom>
          <a:noFill/>
          <a:ln>
            <a:noFill/>
          </a:ln>
        </p:spPr>
      </p:pic>
      <p:sp>
        <p:nvSpPr>
          <p:cNvPr id="99" name="Google Shape;99;p17"/>
          <p:cNvSpPr txBox="1"/>
          <p:nvPr>
            <p:ph type="title"/>
          </p:nvPr>
        </p:nvSpPr>
        <p:spPr>
          <a:xfrm>
            <a:off x="182400" y="4748688"/>
            <a:ext cx="8658600" cy="2343900"/>
          </a:xfrm>
          <a:prstGeom prst="rect">
            <a:avLst/>
          </a:prstGeom>
        </p:spPr>
        <p:txBody>
          <a:bodyPr anchorCtr="0" anchor="b" bIns="182850" lIns="182850" spcFirstLastPara="1" rIns="182850" wrap="square" tIns="182850">
            <a:normAutofit/>
          </a:bodyPr>
          <a:lstStyle/>
          <a:p>
            <a:pPr indent="0" lvl="0" marL="0" rtl="0" algn="ctr">
              <a:spcBef>
                <a:spcPts val="0"/>
              </a:spcBef>
              <a:spcAft>
                <a:spcPts val="0"/>
              </a:spcAft>
              <a:buNone/>
            </a:pPr>
            <a:r>
              <a:rPr lang="ru">
                <a:solidFill>
                  <a:srgbClr val="37402B"/>
                </a:solidFill>
                <a:latin typeface="Archivo Black"/>
                <a:ea typeface="Archivo Black"/>
                <a:cs typeface="Archivo Black"/>
                <a:sym typeface="Archivo Black"/>
              </a:rPr>
              <a:t>Saint Aidan </a:t>
            </a:r>
            <a:endParaRPr>
              <a:solidFill>
                <a:srgbClr val="37402B"/>
              </a:solidFill>
              <a:latin typeface="Archivo Black"/>
              <a:ea typeface="Archivo Black"/>
              <a:cs typeface="Archivo Black"/>
              <a:sym typeface="Archivo Black"/>
            </a:endParaRPr>
          </a:p>
        </p:txBody>
      </p:sp>
      <p:sp>
        <p:nvSpPr>
          <p:cNvPr id="100" name="Google Shape;100;p17"/>
          <p:cNvSpPr txBox="1"/>
          <p:nvPr/>
        </p:nvSpPr>
        <p:spPr>
          <a:xfrm>
            <a:off x="4469150" y="2429825"/>
            <a:ext cx="1041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chemeClr val="dk2"/>
              </a:solidFill>
            </a:endParaRPr>
          </a:p>
        </p:txBody>
      </p:sp>
      <p:sp>
        <p:nvSpPr>
          <p:cNvPr id="101" name="Google Shape;101;p17"/>
          <p:cNvSpPr txBox="1"/>
          <p:nvPr>
            <p:ph type="title"/>
          </p:nvPr>
        </p:nvSpPr>
        <p:spPr>
          <a:xfrm>
            <a:off x="9264625" y="690575"/>
            <a:ext cx="9023400" cy="2343900"/>
          </a:xfrm>
          <a:prstGeom prst="rect">
            <a:avLst/>
          </a:prstGeom>
          <a:noFill/>
        </p:spPr>
        <p:txBody>
          <a:bodyPr anchorCtr="0" anchor="b" bIns="182850" lIns="182850" spcFirstLastPara="1" rIns="182850" wrap="square" tIns="182850">
            <a:noAutofit/>
          </a:bodyPr>
          <a:lstStyle/>
          <a:p>
            <a:pPr indent="0" lvl="0" marL="0" rtl="0" algn="ctr">
              <a:spcBef>
                <a:spcPts val="0"/>
              </a:spcBef>
              <a:spcAft>
                <a:spcPts val="0"/>
              </a:spcAft>
              <a:buNone/>
            </a:pPr>
            <a:r>
              <a:rPr b="1" lang="ru">
                <a:solidFill>
                  <a:srgbClr val="FFF1CE"/>
                </a:solidFill>
                <a:latin typeface="Archivo Black"/>
                <a:ea typeface="Archivo Black"/>
                <a:cs typeface="Archivo Black"/>
                <a:sym typeface="Archivo Black"/>
              </a:rPr>
              <a:t>Святой Колумба</a:t>
            </a:r>
            <a:endParaRPr b="1">
              <a:solidFill>
                <a:srgbClr val="FFF1CE"/>
              </a:solidFill>
              <a:latin typeface="Archivo Black"/>
              <a:ea typeface="Archivo Black"/>
              <a:cs typeface="Archivo Black"/>
              <a:sym typeface="Archivo Black"/>
            </a:endParaRPr>
          </a:p>
        </p:txBody>
      </p:sp>
      <p:sp>
        <p:nvSpPr>
          <p:cNvPr id="102" name="Google Shape;102;p17"/>
          <p:cNvSpPr txBox="1"/>
          <p:nvPr>
            <p:ph idx="1" type="subTitle"/>
          </p:nvPr>
        </p:nvSpPr>
        <p:spPr>
          <a:xfrm>
            <a:off x="9812950" y="3336738"/>
            <a:ext cx="8090400" cy="2470200"/>
          </a:xfrm>
          <a:prstGeom prst="rect">
            <a:avLst/>
          </a:prstGeom>
        </p:spPr>
        <p:txBody>
          <a:bodyPr anchorCtr="0" anchor="t" bIns="182850" lIns="182850" spcFirstLastPara="1" rIns="182850" wrap="square" tIns="182850">
            <a:normAutofit fontScale="85000" lnSpcReduction="20000"/>
          </a:bodyPr>
          <a:lstStyle/>
          <a:p>
            <a:pPr indent="-448330" lvl="0" marL="457200" rtl="0" algn="l">
              <a:lnSpc>
                <a:spcPct val="115000"/>
              </a:lnSpc>
              <a:spcBef>
                <a:spcPts val="0"/>
              </a:spcBef>
              <a:spcAft>
                <a:spcPts val="0"/>
              </a:spcAft>
              <a:buClr>
                <a:srgbClr val="FFF1CE"/>
              </a:buClr>
              <a:buSzPct val="100000"/>
              <a:buChar char="●"/>
            </a:pPr>
            <a:r>
              <a:rPr lang="ru" sz="4070">
                <a:solidFill>
                  <a:srgbClr val="FFF1CE"/>
                </a:solidFill>
              </a:rPr>
              <a:t>Просветитель и апостол шотландцев</a:t>
            </a:r>
            <a:endParaRPr sz="4070">
              <a:solidFill>
                <a:srgbClr val="FFF1CE"/>
              </a:solidFill>
            </a:endParaRPr>
          </a:p>
          <a:p>
            <a:pPr indent="-448330" lvl="0" marL="457200" rtl="0" algn="l">
              <a:lnSpc>
                <a:spcPct val="115000"/>
              </a:lnSpc>
              <a:spcBef>
                <a:spcPts val="0"/>
              </a:spcBef>
              <a:spcAft>
                <a:spcPts val="0"/>
              </a:spcAft>
              <a:buClr>
                <a:srgbClr val="FFF1CE"/>
              </a:buClr>
              <a:buSzPct val="100000"/>
              <a:buChar char="●"/>
            </a:pPr>
            <a:r>
              <a:rPr lang="ru" sz="4070">
                <a:solidFill>
                  <a:srgbClr val="FFF1CE"/>
                </a:solidFill>
              </a:rPr>
              <a:t>Основал монастырь Айона (в котором было основано 13 святых)</a:t>
            </a:r>
            <a:endParaRPr>
              <a:solidFill>
                <a:srgbClr val="FFF1CE"/>
              </a:solidFill>
            </a:endParaRPr>
          </a:p>
        </p:txBody>
      </p:sp>
      <p:sp>
        <p:nvSpPr>
          <p:cNvPr id="103" name="Google Shape;103;p17"/>
          <p:cNvSpPr txBox="1"/>
          <p:nvPr>
            <p:ph type="title"/>
          </p:nvPr>
        </p:nvSpPr>
        <p:spPr>
          <a:xfrm>
            <a:off x="9842300" y="7046813"/>
            <a:ext cx="8090400" cy="2712900"/>
          </a:xfrm>
          <a:prstGeom prst="rect">
            <a:avLst/>
          </a:prstGeom>
        </p:spPr>
        <p:txBody>
          <a:bodyPr anchorCtr="0" anchor="b" bIns="182850" lIns="182850" spcFirstLastPara="1" rIns="182850" wrap="square" tIns="182850">
            <a:noAutofit/>
          </a:bodyPr>
          <a:lstStyle/>
          <a:p>
            <a:pPr indent="-427672" lvl="0" marL="457200" rtl="0" algn="l">
              <a:spcBef>
                <a:spcPts val="0"/>
              </a:spcBef>
              <a:spcAft>
                <a:spcPts val="0"/>
              </a:spcAft>
              <a:buClr>
                <a:srgbClr val="FFF1CE"/>
              </a:buClr>
              <a:buSzPts val="3135"/>
              <a:buChar char="●"/>
            </a:pPr>
            <a:r>
              <a:rPr lang="ru" sz="3135">
                <a:solidFill>
                  <a:srgbClr val="FFF1CE"/>
                </a:solidFill>
              </a:rPr>
              <a:t>Монах-просветитель </a:t>
            </a:r>
            <a:endParaRPr sz="3135">
              <a:solidFill>
                <a:srgbClr val="FFF1CE"/>
              </a:solidFill>
            </a:endParaRPr>
          </a:p>
          <a:p>
            <a:pPr indent="-427672" lvl="0" marL="457200" rtl="0" algn="l">
              <a:spcBef>
                <a:spcPts val="0"/>
              </a:spcBef>
              <a:spcAft>
                <a:spcPts val="0"/>
              </a:spcAft>
              <a:buClr>
                <a:srgbClr val="FFF1CE"/>
              </a:buClr>
              <a:buSzPts val="3135"/>
              <a:buChar char="●"/>
            </a:pPr>
            <a:r>
              <a:rPr lang="ru" sz="3135">
                <a:solidFill>
                  <a:srgbClr val="FFF1CE"/>
                </a:solidFill>
              </a:rPr>
              <a:t>Ионы Основал монастырь Линдисфарн (который помог в большом обращении Северной Англии)</a:t>
            </a:r>
            <a:endParaRPr sz="3135">
              <a:solidFill>
                <a:srgbClr val="FFF1CE"/>
              </a:solidFill>
            </a:endParaRPr>
          </a:p>
        </p:txBody>
      </p:sp>
      <p:sp>
        <p:nvSpPr>
          <p:cNvPr id="104" name="Google Shape;104;p17"/>
          <p:cNvSpPr txBox="1"/>
          <p:nvPr>
            <p:ph type="title"/>
          </p:nvPr>
        </p:nvSpPr>
        <p:spPr>
          <a:xfrm>
            <a:off x="9264625" y="4762488"/>
            <a:ext cx="8658600" cy="2343900"/>
          </a:xfrm>
          <a:prstGeom prst="rect">
            <a:avLst/>
          </a:prstGeom>
        </p:spPr>
        <p:txBody>
          <a:bodyPr anchorCtr="0" anchor="b" bIns="182850" lIns="182850" spcFirstLastPara="1" rIns="182850" wrap="square" tIns="182850">
            <a:normAutofit/>
          </a:bodyPr>
          <a:lstStyle/>
          <a:p>
            <a:pPr indent="0" lvl="0" marL="0" rtl="0" algn="ctr">
              <a:spcBef>
                <a:spcPts val="0"/>
              </a:spcBef>
              <a:spcAft>
                <a:spcPts val="0"/>
              </a:spcAft>
              <a:buNone/>
            </a:pPr>
            <a:r>
              <a:rPr b="1" lang="ru">
                <a:solidFill>
                  <a:srgbClr val="FFF1CE"/>
                </a:solidFill>
                <a:latin typeface="Archivo Black"/>
                <a:ea typeface="Archivo Black"/>
                <a:cs typeface="Archivo Black"/>
                <a:sym typeface="Archivo Black"/>
              </a:rPr>
              <a:t>Святой Айдан</a:t>
            </a:r>
            <a:endParaRPr b="1">
              <a:solidFill>
                <a:srgbClr val="FFF1CE"/>
              </a:solidFill>
              <a:latin typeface="Archivo Black"/>
              <a:ea typeface="Archivo Black"/>
              <a:cs typeface="Archivo Black"/>
              <a:sym typeface="Archiv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p:nvPr/>
        </p:nvSpPr>
        <p:spPr>
          <a:xfrm>
            <a:off x="8585950" y="2108575"/>
            <a:ext cx="9237000" cy="79752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65075" y="2108575"/>
            <a:ext cx="9237000" cy="80847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txBox="1"/>
          <p:nvPr/>
        </p:nvSpPr>
        <p:spPr>
          <a:xfrm>
            <a:off x="3248100" y="258638"/>
            <a:ext cx="13510800" cy="4571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7500">
                <a:solidFill>
                  <a:srgbClr val="37402B"/>
                </a:solidFill>
                <a:latin typeface="Lalezar"/>
                <a:ea typeface="Lalezar"/>
                <a:cs typeface="Lalezar"/>
                <a:sym typeface="Lalezar"/>
              </a:rPr>
              <a:t>project goals </a:t>
            </a:r>
            <a:r>
              <a:rPr lang="ru" sz="7500">
                <a:solidFill>
                  <a:srgbClr val="37402B"/>
                </a:solidFill>
                <a:latin typeface="Lalezar"/>
                <a:ea typeface="Lalezar"/>
                <a:cs typeface="Lalezar"/>
                <a:sym typeface="Lalezar"/>
              </a:rPr>
              <a:t>цели проекта</a:t>
            </a:r>
            <a:endParaRPr sz="7500">
              <a:solidFill>
                <a:srgbClr val="37402B"/>
              </a:solidFill>
              <a:latin typeface="Lalezar"/>
              <a:ea typeface="Lalezar"/>
              <a:cs typeface="Lalezar"/>
              <a:sym typeface="Lalezar"/>
            </a:endParaRPr>
          </a:p>
          <a:p>
            <a:pPr indent="0" lvl="0" marL="0" rtl="0" algn="ctr">
              <a:lnSpc>
                <a:spcPct val="115000"/>
              </a:lnSpc>
              <a:spcBef>
                <a:spcPts val="0"/>
              </a:spcBef>
              <a:spcAft>
                <a:spcPts val="0"/>
              </a:spcAft>
              <a:buNone/>
            </a:pPr>
            <a:r>
              <a:t/>
            </a:r>
            <a:endParaRPr sz="7500">
              <a:latin typeface="Lato"/>
              <a:ea typeface="Lato"/>
              <a:cs typeface="Lato"/>
              <a:sym typeface="Lato"/>
            </a:endParaRPr>
          </a:p>
          <a:p>
            <a:pPr indent="0" lvl="0" marL="0" rtl="0" algn="ctr">
              <a:lnSpc>
                <a:spcPct val="115000"/>
              </a:lnSpc>
              <a:spcBef>
                <a:spcPts val="0"/>
              </a:spcBef>
              <a:spcAft>
                <a:spcPts val="0"/>
              </a:spcAft>
              <a:buNone/>
            </a:pPr>
            <a:r>
              <a:t/>
            </a:r>
            <a:endParaRPr sz="7500">
              <a:latin typeface="Lato"/>
              <a:ea typeface="Lato"/>
              <a:cs typeface="Lato"/>
              <a:sym typeface="Lato"/>
            </a:endParaRPr>
          </a:p>
        </p:txBody>
      </p:sp>
      <p:sp>
        <p:nvSpPr>
          <p:cNvPr id="112" name="Google Shape;112;p18"/>
          <p:cNvSpPr txBox="1"/>
          <p:nvPr/>
        </p:nvSpPr>
        <p:spPr>
          <a:xfrm>
            <a:off x="2103900" y="2332300"/>
            <a:ext cx="7170900" cy="775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4000">
              <a:solidFill>
                <a:schemeClr val="dk1"/>
              </a:solidFill>
            </a:endParaRPr>
          </a:p>
          <a:p>
            <a:pPr indent="-482600" lvl="0" marL="457200" rtl="0" algn="l">
              <a:lnSpc>
                <a:spcPct val="115000"/>
              </a:lnSpc>
              <a:spcBef>
                <a:spcPts val="1200"/>
              </a:spcBef>
              <a:spcAft>
                <a:spcPts val="0"/>
              </a:spcAft>
              <a:buClr>
                <a:srgbClr val="37402B"/>
              </a:buClr>
              <a:buSzPts val="4000"/>
              <a:buChar char="●"/>
            </a:pPr>
            <a:r>
              <a:rPr lang="ru" sz="4000">
                <a:solidFill>
                  <a:schemeClr val="dk1"/>
                </a:solidFill>
              </a:rPr>
              <a:t>польза для духовной жизни</a:t>
            </a:r>
            <a:endParaRPr sz="4000">
              <a:solidFill>
                <a:schemeClr val="dk1"/>
              </a:solidFill>
            </a:endParaRPr>
          </a:p>
          <a:p>
            <a:pPr indent="-482600" lvl="0" marL="457200" rtl="0" algn="l">
              <a:lnSpc>
                <a:spcPct val="115000"/>
              </a:lnSpc>
              <a:spcBef>
                <a:spcPts val="0"/>
              </a:spcBef>
              <a:spcAft>
                <a:spcPts val="0"/>
              </a:spcAft>
              <a:buClr>
                <a:srgbClr val="37402B"/>
              </a:buClr>
              <a:buSzPts val="4000"/>
              <a:buChar char="●"/>
            </a:pPr>
            <a:r>
              <a:rPr lang="ru" sz="4000">
                <a:solidFill>
                  <a:schemeClr val="dk1"/>
                </a:solidFill>
              </a:rPr>
              <a:t>интеллектуальное развитие</a:t>
            </a:r>
            <a:endParaRPr sz="4000">
              <a:solidFill>
                <a:schemeClr val="dk1"/>
              </a:solidFill>
            </a:endParaRPr>
          </a:p>
          <a:p>
            <a:pPr indent="-482600" lvl="0" marL="457200" rtl="0" algn="l">
              <a:lnSpc>
                <a:spcPct val="115000"/>
              </a:lnSpc>
              <a:spcBef>
                <a:spcPts val="0"/>
              </a:spcBef>
              <a:spcAft>
                <a:spcPts val="0"/>
              </a:spcAft>
              <a:buClr>
                <a:srgbClr val="37402B"/>
              </a:buClr>
              <a:buSzPts val="4000"/>
              <a:buChar char="●"/>
            </a:pPr>
            <a:r>
              <a:rPr lang="ru" sz="4000">
                <a:solidFill>
                  <a:schemeClr val="dk1"/>
                </a:solidFill>
              </a:rPr>
              <a:t>активный отдых</a:t>
            </a:r>
            <a:endParaRPr sz="4000">
              <a:solidFill>
                <a:schemeClr val="dk1"/>
              </a:solidFill>
            </a:endParaRPr>
          </a:p>
          <a:p>
            <a:pPr indent="-482600" lvl="0" marL="457200" rtl="0" algn="l">
              <a:lnSpc>
                <a:spcPct val="115000"/>
              </a:lnSpc>
              <a:spcBef>
                <a:spcPts val="0"/>
              </a:spcBef>
              <a:spcAft>
                <a:spcPts val="0"/>
              </a:spcAft>
              <a:buClr>
                <a:srgbClr val="37402B"/>
              </a:buClr>
              <a:buSzPts val="4000"/>
              <a:buChar char="●"/>
            </a:pPr>
            <a:r>
              <a:rPr lang="ru" sz="4000">
                <a:solidFill>
                  <a:schemeClr val="dk1"/>
                </a:solidFill>
              </a:rPr>
              <a:t>социальное развитие, знакомство со сверстниками</a:t>
            </a:r>
            <a:endParaRPr sz="4000">
              <a:solidFill>
                <a:srgbClr val="37402B"/>
              </a:solidFill>
            </a:endParaRPr>
          </a:p>
          <a:p>
            <a:pPr indent="0" lvl="0" marL="0" rtl="0" algn="ctr">
              <a:lnSpc>
                <a:spcPct val="115000"/>
              </a:lnSpc>
              <a:spcBef>
                <a:spcPts val="1200"/>
              </a:spcBef>
              <a:spcAft>
                <a:spcPts val="0"/>
              </a:spcAft>
              <a:buNone/>
            </a:pPr>
            <a:r>
              <a:t/>
            </a:r>
            <a:endParaRPr sz="2400"/>
          </a:p>
          <a:p>
            <a:pPr indent="0" lvl="0" marL="0" rtl="0" algn="ctr">
              <a:lnSpc>
                <a:spcPct val="115000"/>
              </a:lnSpc>
              <a:spcBef>
                <a:spcPts val="0"/>
              </a:spcBef>
              <a:spcAft>
                <a:spcPts val="0"/>
              </a:spcAft>
              <a:buNone/>
            </a:pPr>
            <a:r>
              <a:t/>
            </a:r>
            <a:endParaRPr sz="3000"/>
          </a:p>
        </p:txBody>
      </p:sp>
      <p:sp>
        <p:nvSpPr>
          <p:cNvPr id="113" name="Google Shape;113;p18"/>
          <p:cNvSpPr txBox="1"/>
          <p:nvPr/>
        </p:nvSpPr>
        <p:spPr>
          <a:xfrm>
            <a:off x="10064300" y="3194350"/>
            <a:ext cx="6694500" cy="6335400"/>
          </a:xfrm>
          <a:prstGeom prst="rect">
            <a:avLst/>
          </a:prstGeom>
          <a:noFill/>
          <a:ln>
            <a:noFill/>
          </a:ln>
        </p:spPr>
        <p:txBody>
          <a:bodyPr anchorCtr="0" anchor="t" bIns="91425" lIns="91425" spcFirstLastPara="1" rIns="91425" wrap="square" tIns="91425">
            <a:spAutoFit/>
          </a:bodyPr>
          <a:lstStyle/>
          <a:p>
            <a:pPr indent="-482600" lvl="0" marL="457200" rtl="0" algn="l">
              <a:lnSpc>
                <a:spcPct val="115000"/>
              </a:lnSpc>
              <a:spcBef>
                <a:spcPts val="1200"/>
              </a:spcBef>
              <a:spcAft>
                <a:spcPts val="0"/>
              </a:spcAft>
              <a:buClr>
                <a:srgbClr val="37402B"/>
              </a:buClr>
              <a:buSzPts val="4000"/>
              <a:buChar char="●"/>
            </a:pPr>
            <a:r>
              <a:rPr lang="ru" sz="4000">
                <a:solidFill>
                  <a:schemeClr val="dk1"/>
                </a:solidFill>
              </a:rPr>
              <a:t>gaining benefits for one's spiritual life</a:t>
            </a:r>
            <a:endParaRPr sz="4000">
              <a:solidFill>
                <a:schemeClr val="dk1"/>
              </a:solidFill>
            </a:endParaRPr>
          </a:p>
          <a:p>
            <a:pPr indent="-482600" lvl="0" marL="457200" rtl="0" algn="l">
              <a:lnSpc>
                <a:spcPct val="115000"/>
              </a:lnSpc>
              <a:spcBef>
                <a:spcPts val="0"/>
              </a:spcBef>
              <a:spcAft>
                <a:spcPts val="0"/>
              </a:spcAft>
              <a:buClr>
                <a:srgbClr val="37402B"/>
              </a:buClr>
              <a:buSzPts val="4000"/>
              <a:buChar char="●"/>
            </a:pPr>
            <a:r>
              <a:rPr lang="ru" sz="4000">
                <a:solidFill>
                  <a:schemeClr val="dk1"/>
                </a:solidFill>
              </a:rPr>
              <a:t>intellectual pursuits</a:t>
            </a:r>
            <a:endParaRPr sz="4000">
              <a:solidFill>
                <a:schemeClr val="dk1"/>
              </a:solidFill>
            </a:endParaRPr>
          </a:p>
          <a:p>
            <a:pPr indent="-482600" lvl="0" marL="457200" rtl="0" algn="l">
              <a:lnSpc>
                <a:spcPct val="115000"/>
              </a:lnSpc>
              <a:spcBef>
                <a:spcPts val="0"/>
              </a:spcBef>
              <a:spcAft>
                <a:spcPts val="0"/>
              </a:spcAft>
              <a:buClr>
                <a:srgbClr val="37402B"/>
              </a:buClr>
              <a:buSzPts val="4000"/>
              <a:buChar char="●"/>
            </a:pPr>
            <a:r>
              <a:rPr lang="ru" sz="4000">
                <a:solidFill>
                  <a:schemeClr val="dk1"/>
                </a:solidFill>
              </a:rPr>
              <a:t>active recreation</a:t>
            </a:r>
            <a:endParaRPr sz="4000">
              <a:solidFill>
                <a:schemeClr val="dk1"/>
              </a:solidFill>
            </a:endParaRPr>
          </a:p>
          <a:p>
            <a:pPr indent="-482600" lvl="0" marL="457200" rtl="0" algn="l">
              <a:lnSpc>
                <a:spcPct val="115000"/>
              </a:lnSpc>
              <a:spcBef>
                <a:spcPts val="0"/>
              </a:spcBef>
              <a:spcAft>
                <a:spcPts val="0"/>
              </a:spcAft>
              <a:buClr>
                <a:srgbClr val="37402B"/>
              </a:buClr>
              <a:buSzPts val="4000"/>
              <a:buChar char="●"/>
            </a:pPr>
            <a:r>
              <a:rPr lang="ru" sz="4000">
                <a:solidFill>
                  <a:schemeClr val="dk1"/>
                </a:solidFill>
              </a:rPr>
              <a:t>social development, </a:t>
            </a:r>
            <a:r>
              <a:rPr lang="ru" sz="4000">
                <a:solidFill>
                  <a:schemeClr val="dk1"/>
                </a:solidFill>
              </a:rPr>
              <a:t>meeting peers</a:t>
            </a:r>
            <a:endParaRPr sz="4000">
              <a:solidFill>
                <a:schemeClr val="dk1"/>
              </a:solidFill>
            </a:endParaRPr>
          </a:p>
          <a:p>
            <a:pPr indent="0" lvl="0" marL="0" rtl="0" algn="l">
              <a:lnSpc>
                <a:spcPct val="115000"/>
              </a:lnSpc>
              <a:spcBef>
                <a:spcPts val="1200"/>
              </a:spcBef>
              <a:spcAft>
                <a:spcPts val="0"/>
              </a:spcAft>
              <a:buNone/>
            </a:pPr>
            <a:r>
              <a:t/>
            </a:r>
            <a:endParaRPr sz="4000">
              <a:solidFill>
                <a:schemeClr val="dk1"/>
              </a:solidFill>
            </a:endParaRPr>
          </a:p>
          <a:p>
            <a:pPr indent="0" lvl="0" marL="0" rtl="0" algn="ctr">
              <a:lnSpc>
                <a:spcPct val="115000"/>
              </a:lnSpc>
              <a:spcBef>
                <a:spcPts val="1200"/>
              </a:spcBef>
              <a:spcAft>
                <a:spcPts val="0"/>
              </a:spcAft>
              <a:buNone/>
            </a:pPr>
            <a:r>
              <a:t/>
            </a:r>
            <a:endParaRPr sz="2400"/>
          </a:p>
          <a:p>
            <a:pPr indent="0" lvl="0" marL="0" rtl="0" algn="ctr">
              <a:lnSpc>
                <a:spcPct val="115000"/>
              </a:lnSpc>
              <a:spcBef>
                <a:spcPts val="0"/>
              </a:spcBef>
              <a:spcAft>
                <a:spcPts val="0"/>
              </a:spcAft>
              <a:buNone/>
            </a:pPr>
            <a:r>
              <a:t/>
            </a:r>
            <a:endParaRPr sz="3000"/>
          </a:p>
        </p:txBody>
      </p:sp>
      <p:pic>
        <p:nvPicPr>
          <p:cNvPr id="114" name="Google Shape;114;p18"/>
          <p:cNvPicPr preferRelativeResize="0"/>
          <p:nvPr/>
        </p:nvPicPr>
        <p:blipFill rotWithShape="1">
          <a:blip r:embed="rId3">
            <a:alphaModFix/>
          </a:blip>
          <a:srcRect b="0" l="6182" r="0" t="0"/>
          <a:stretch/>
        </p:blipFill>
        <p:spPr>
          <a:xfrm>
            <a:off x="1220525" y="238213"/>
            <a:ext cx="1853775" cy="1683575"/>
          </a:xfrm>
          <a:prstGeom prst="rect">
            <a:avLst/>
          </a:prstGeom>
          <a:noFill/>
          <a:ln cap="flat" cmpd="sng" w="152400">
            <a:solidFill>
              <a:srgbClr val="37402C"/>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p:nvPr/>
        </p:nvSpPr>
        <p:spPr>
          <a:xfrm>
            <a:off x="0" y="0"/>
            <a:ext cx="18288000" cy="2208900"/>
          </a:xfrm>
          <a:prstGeom prst="rect">
            <a:avLst/>
          </a:prstGeom>
          <a:solidFill>
            <a:srgbClr val="3740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nvSpPr>
        <p:spPr>
          <a:xfrm>
            <a:off x="565475" y="683750"/>
            <a:ext cx="14708400" cy="1589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6100">
                <a:solidFill>
                  <a:srgbClr val="FFF2CC"/>
                </a:solidFill>
                <a:latin typeface="Lalezar"/>
                <a:ea typeface="Lalezar"/>
                <a:cs typeface="Lalezar"/>
                <a:sym typeface="Lalezar"/>
              </a:rPr>
              <a:t>planning process </a:t>
            </a:r>
            <a:r>
              <a:rPr lang="ru" sz="6100">
                <a:solidFill>
                  <a:srgbClr val="FFF2CC"/>
                </a:solidFill>
                <a:latin typeface="Lalezar"/>
                <a:ea typeface="Lalezar"/>
                <a:cs typeface="Lalezar"/>
                <a:sym typeface="Lalezar"/>
              </a:rPr>
              <a:t>процесс планирования </a:t>
            </a:r>
            <a:endParaRPr sz="6100">
              <a:solidFill>
                <a:srgbClr val="FFF2CC"/>
              </a:solidFill>
              <a:latin typeface="Lalezar"/>
              <a:ea typeface="Lalezar"/>
              <a:cs typeface="Lalezar"/>
              <a:sym typeface="Lalezar"/>
            </a:endParaRPr>
          </a:p>
        </p:txBody>
      </p:sp>
      <p:sp>
        <p:nvSpPr>
          <p:cNvPr id="121" name="Google Shape;121;p19"/>
          <p:cNvSpPr txBox="1"/>
          <p:nvPr/>
        </p:nvSpPr>
        <p:spPr>
          <a:xfrm>
            <a:off x="938025" y="2991400"/>
            <a:ext cx="8578500" cy="6946200"/>
          </a:xfrm>
          <a:prstGeom prst="rect">
            <a:avLst/>
          </a:prstGeom>
          <a:noFill/>
          <a:ln>
            <a:noFill/>
          </a:ln>
        </p:spPr>
        <p:txBody>
          <a:bodyPr anchorCtr="0" anchor="t" bIns="91425" lIns="91425" spcFirstLastPara="1" rIns="91425" wrap="square" tIns="91425">
            <a:noAutofit/>
          </a:bodyPr>
          <a:lstStyle/>
          <a:p>
            <a:pPr indent="-419100" lvl="1" marL="914400" rtl="0" algn="l">
              <a:lnSpc>
                <a:spcPct val="115000"/>
              </a:lnSpc>
              <a:spcBef>
                <a:spcPts val="1200"/>
              </a:spcBef>
              <a:spcAft>
                <a:spcPts val="0"/>
              </a:spcAft>
              <a:buClr>
                <a:schemeClr val="dk1"/>
              </a:buClr>
              <a:buSzPts val="3000"/>
              <a:buChar char="○"/>
            </a:pPr>
            <a:r>
              <a:rPr b="1" lang="ru" sz="3000">
                <a:solidFill>
                  <a:schemeClr val="dk1"/>
                </a:solidFill>
              </a:rPr>
              <a:t>Заранее:</a:t>
            </a:r>
            <a:r>
              <a:rPr lang="ru" sz="3000">
                <a:solidFill>
                  <a:schemeClr val="dk1"/>
                </a:solidFill>
              </a:rPr>
              <a:t> согласовываем приезд с обществом Historic Scotland, приглашаем священника</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За три месяца:</a:t>
            </a:r>
            <a:r>
              <a:rPr lang="ru" sz="3000">
                <a:solidFill>
                  <a:schemeClr val="dk1"/>
                </a:solidFill>
              </a:rPr>
              <a:t> создаем команду организаторов, распределяем обязанности</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За два месяца: </a:t>
            </a:r>
            <a:r>
              <a:rPr lang="ru" sz="3000">
                <a:solidFill>
                  <a:schemeClr val="dk1"/>
                </a:solidFill>
              </a:rPr>
              <a:t>составляем смету бюджета, разрабатываем маршрут</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За полтора месяца:</a:t>
            </a:r>
            <a:r>
              <a:rPr lang="ru" sz="3000">
                <a:solidFill>
                  <a:schemeClr val="dk1"/>
                </a:solidFill>
              </a:rPr>
              <a:t> распространяем объявление и запускаем </a:t>
            </a:r>
            <a:r>
              <a:rPr lang="ru" sz="3000">
                <a:solidFill>
                  <a:schemeClr val="dk1"/>
                </a:solidFill>
              </a:rPr>
              <a:t>регистрацию</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За неделю: </a:t>
            </a:r>
            <a:r>
              <a:rPr lang="ru" sz="3000">
                <a:solidFill>
                  <a:schemeClr val="dk1"/>
                </a:solidFill>
              </a:rPr>
              <a:t>определяем состав участников</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За день:</a:t>
            </a:r>
            <a:r>
              <a:rPr lang="ru" sz="3000">
                <a:solidFill>
                  <a:schemeClr val="dk1"/>
                </a:solidFill>
              </a:rPr>
              <a:t> закупаем еду </a:t>
            </a:r>
            <a:endParaRPr sz="3000">
              <a:solidFill>
                <a:schemeClr val="dk2"/>
              </a:solidFill>
            </a:endParaRPr>
          </a:p>
        </p:txBody>
      </p:sp>
      <p:sp>
        <p:nvSpPr>
          <p:cNvPr id="122" name="Google Shape;122;p19"/>
          <p:cNvSpPr txBox="1"/>
          <p:nvPr/>
        </p:nvSpPr>
        <p:spPr>
          <a:xfrm>
            <a:off x="9516525" y="2991400"/>
            <a:ext cx="8578500" cy="6946200"/>
          </a:xfrm>
          <a:prstGeom prst="rect">
            <a:avLst/>
          </a:prstGeom>
          <a:noFill/>
          <a:ln>
            <a:noFill/>
          </a:ln>
        </p:spPr>
        <p:txBody>
          <a:bodyPr anchorCtr="0" anchor="t" bIns="91425" lIns="91425" spcFirstLastPara="1" rIns="91425" wrap="square" tIns="91425">
            <a:noAutofit/>
          </a:bodyPr>
          <a:lstStyle/>
          <a:p>
            <a:pPr indent="-419100" lvl="1" marL="914400" rtl="0" algn="l">
              <a:lnSpc>
                <a:spcPct val="115000"/>
              </a:lnSpc>
              <a:spcBef>
                <a:spcPts val="1200"/>
              </a:spcBef>
              <a:spcAft>
                <a:spcPts val="0"/>
              </a:spcAft>
              <a:buClr>
                <a:schemeClr val="dk1"/>
              </a:buClr>
              <a:buSzPts val="3000"/>
              <a:buChar char="○"/>
            </a:pPr>
            <a:r>
              <a:rPr b="1" lang="ru" sz="3000">
                <a:solidFill>
                  <a:schemeClr val="dk1"/>
                </a:solidFill>
              </a:rPr>
              <a:t>In advance: </a:t>
            </a:r>
            <a:r>
              <a:rPr lang="ru" sz="3000">
                <a:solidFill>
                  <a:schemeClr val="dk1"/>
                </a:solidFill>
              </a:rPr>
              <a:t>coordinate the visit with Historic Scotland, invite a priest</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Three months ahead: </a:t>
            </a:r>
            <a:r>
              <a:rPr lang="ru" sz="3000">
                <a:solidFill>
                  <a:schemeClr val="dk1"/>
                </a:solidFill>
              </a:rPr>
              <a:t>form an organizing team, assign responsibilities</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Two months ahead: </a:t>
            </a:r>
            <a:r>
              <a:rPr lang="ru" sz="3000">
                <a:solidFill>
                  <a:schemeClr val="dk1"/>
                </a:solidFill>
              </a:rPr>
              <a:t>draft the budget, develop the itinerary</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One and a half months ahead: </a:t>
            </a:r>
            <a:r>
              <a:rPr lang="ru" sz="3000">
                <a:solidFill>
                  <a:schemeClr val="dk1"/>
                </a:solidFill>
              </a:rPr>
              <a:t>distribute the announcement and open registration</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One week ahead: </a:t>
            </a:r>
            <a:r>
              <a:rPr lang="ru" sz="3000">
                <a:solidFill>
                  <a:schemeClr val="dk1"/>
                </a:solidFill>
              </a:rPr>
              <a:t>finalize the list of participants</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b="1" lang="ru" sz="3000">
                <a:solidFill>
                  <a:schemeClr val="dk1"/>
                </a:solidFill>
              </a:rPr>
              <a:t>One day ahead: </a:t>
            </a:r>
            <a:r>
              <a:rPr lang="ru" sz="3000">
                <a:solidFill>
                  <a:schemeClr val="dk1"/>
                </a:solidFill>
              </a:rPr>
              <a:t>purchase food</a:t>
            </a:r>
            <a:endParaRPr sz="3000">
              <a:solidFill>
                <a:schemeClr val="dk1"/>
              </a:solidFill>
            </a:endParaRPr>
          </a:p>
        </p:txBody>
      </p:sp>
      <p:pic>
        <p:nvPicPr>
          <p:cNvPr id="123" name="Google Shape;123;p19"/>
          <p:cNvPicPr preferRelativeResize="0"/>
          <p:nvPr/>
        </p:nvPicPr>
        <p:blipFill rotWithShape="1">
          <a:blip r:embed="rId3">
            <a:alphaModFix/>
          </a:blip>
          <a:srcRect b="9666" l="0" r="0" t="6419"/>
          <a:stretch/>
        </p:blipFill>
        <p:spPr>
          <a:xfrm>
            <a:off x="15549050" y="170263"/>
            <a:ext cx="2012175" cy="1868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p:nvPr/>
        </p:nvSpPr>
        <p:spPr>
          <a:xfrm>
            <a:off x="0" y="2106125"/>
            <a:ext cx="18504600" cy="8181000"/>
          </a:xfrm>
          <a:prstGeom prst="rect">
            <a:avLst/>
          </a:prstGeom>
          <a:solidFill>
            <a:srgbClr val="3740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20"/>
          <p:cNvSpPr txBox="1"/>
          <p:nvPr/>
        </p:nvSpPr>
        <p:spPr>
          <a:xfrm>
            <a:off x="3783375" y="241236"/>
            <a:ext cx="11890500" cy="2687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7000">
                <a:solidFill>
                  <a:srgbClr val="37402B"/>
                </a:solidFill>
                <a:latin typeface="Lalezar"/>
                <a:ea typeface="Lalezar"/>
                <a:cs typeface="Lalezar"/>
                <a:sym typeface="Lalezar"/>
              </a:rPr>
              <a:t>s</a:t>
            </a:r>
            <a:r>
              <a:rPr b="1" lang="ru" sz="7000">
                <a:solidFill>
                  <a:srgbClr val="37402B"/>
                </a:solidFill>
                <a:latin typeface="Lalezar"/>
                <a:ea typeface="Lalezar"/>
                <a:cs typeface="Lalezar"/>
                <a:sym typeface="Lalezar"/>
              </a:rPr>
              <a:t>chedule  </a:t>
            </a:r>
            <a:r>
              <a:rPr lang="ru" sz="7000">
                <a:solidFill>
                  <a:srgbClr val="37402B"/>
                </a:solidFill>
                <a:latin typeface="Lalezar"/>
                <a:ea typeface="Lalezar"/>
                <a:cs typeface="Lalezar"/>
                <a:sym typeface="Lalezar"/>
              </a:rPr>
              <a:t>р</a:t>
            </a:r>
            <a:r>
              <a:rPr lang="ru" sz="7000">
                <a:solidFill>
                  <a:srgbClr val="37402B"/>
                </a:solidFill>
                <a:latin typeface="Lalezar"/>
                <a:ea typeface="Lalezar"/>
                <a:cs typeface="Lalezar"/>
                <a:sym typeface="Lalezar"/>
              </a:rPr>
              <a:t>асписание</a:t>
            </a:r>
            <a:r>
              <a:rPr b="1" lang="ru" sz="7000">
                <a:solidFill>
                  <a:srgbClr val="37402B"/>
                </a:solidFill>
                <a:latin typeface="Lalezar"/>
                <a:ea typeface="Lalezar"/>
                <a:cs typeface="Lalezar"/>
                <a:sym typeface="Lalezar"/>
              </a:rPr>
              <a:t> </a:t>
            </a:r>
            <a:endParaRPr b="1" sz="7000">
              <a:solidFill>
                <a:srgbClr val="37402B"/>
              </a:solidFill>
              <a:latin typeface="Lalezar"/>
              <a:ea typeface="Lalezar"/>
              <a:cs typeface="Lalezar"/>
              <a:sym typeface="Lalezar"/>
            </a:endParaRPr>
          </a:p>
          <a:p>
            <a:pPr indent="0" lvl="0" marL="0" rtl="0" algn="ctr">
              <a:lnSpc>
                <a:spcPct val="115000"/>
              </a:lnSpc>
              <a:spcBef>
                <a:spcPts val="0"/>
              </a:spcBef>
              <a:spcAft>
                <a:spcPts val="0"/>
              </a:spcAft>
              <a:buNone/>
            </a:pPr>
            <a:r>
              <a:t/>
            </a:r>
            <a:endParaRPr sz="2400">
              <a:latin typeface="Lato"/>
              <a:ea typeface="Lato"/>
              <a:cs typeface="Lato"/>
              <a:sym typeface="Lato"/>
            </a:endParaRPr>
          </a:p>
          <a:p>
            <a:pPr indent="0" lvl="0" marL="0" rtl="0" algn="ctr">
              <a:lnSpc>
                <a:spcPct val="115000"/>
              </a:lnSpc>
              <a:spcBef>
                <a:spcPts val="0"/>
              </a:spcBef>
              <a:spcAft>
                <a:spcPts val="0"/>
              </a:spcAft>
              <a:buNone/>
            </a:pPr>
            <a:r>
              <a:t/>
            </a:r>
            <a:endParaRPr sz="3000">
              <a:latin typeface="Lato"/>
              <a:ea typeface="Lato"/>
              <a:cs typeface="Lato"/>
              <a:sym typeface="Lato"/>
            </a:endParaRPr>
          </a:p>
        </p:txBody>
      </p:sp>
      <p:sp>
        <p:nvSpPr>
          <p:cNvPr id="130" name="Google Shape;130;p20"/>
          <p:cNvSpPr txBox="1"/>
          <p:nvPr/>
        </p:nvSpPr>
        <p:spPr>
          <a:xfrm>
            <a:off x="150675" y="2148650"/>
            <a:ext cx="13819500" cy="81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ru" sz="3000">
                <a:solidFill>
                  <a:srgbClr val="FFF1CE"/>
                </a:solidFill>
              </a:rPr>
              <a:t>7:00</a:t>
            </a:r>
            <a:r>
              <a:rPr lang="ru" sz="3000">
                <a:solidFill>
                  <a:srgbClr val="FFF1CE"/>
                </a:solidFill>
              </a:rPr>
              <a:t> meeting at the train station in Edinburgh</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7:15</a:t>
            </a:r>
            <a:r>
              <a:rPr lang="ru" sz="3000">
                <a:solidFill>
                  <a:srgbClr val="FFF1CE"/>
                </a:solidFill>
              </a:rPr>
              <a:t> departure of the train to Glasgow</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8:07</a:t>
            </a:r>
            <a:r>
              <a:rPr lang="ru" sz="3000">
                <a:solidFill>
                  <a:srgbClr val="FFF1CE"/>
                </a:solidFill>
              </a:rPr>
              <a:t> arrival in Glasgow</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8:21</a:t>
            </a:r>
            <a:r>
              <a:rPr lang="ru" sz="3000">
                <a:solidFill>
                  <a:srgbClr val="FFF1CE"/>
                </a:solidFill>
              </a:rPr>
              <a:t> train to Oban</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11:33</a:t>
            </a:r>
            <a:r>
              <a:rPr lang="ru" sz="3000">
                <a:solidFill>
                  <a:srgbClr val="FFF1CE"/>
                </a:solidFill>
              </a:rPr>
              <a:t> arrival in Oban</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11:40 - 12:05</a:t>
            </a:r>
            <a:r>
              <a:rPr lang="ru" sz="3000">
                <a:solidFill>
                  <a:srgbClr val="FFF1CE"/>
                </a:solidFill>
              </a:rPr>
              <a:t> lunch at Food from Argyll at the Pier</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12:15</a:t>
            </a:r>
            <a:r>
              <a:rPr lang="ru" sz="3000">
                <a:solidFill>
                  <a:srgbClr val="FFF1CE"/>
                </a:solidFill>
              </a:rPr>
              <a:t> departure of the ferry</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13:05</a:t>
            </a:r>
            <a:r>
              <a:rPr lang="ru" sz="3000">
                <a:solidFill>
                  <a:srgbClr val="FFF1CE"/>
                </a:solidFill>
              </a:rPr>
              <a:t> ferry arrives</a:t>
            </a:r>
            <a:endParaRPr sz="3000">
              <a:solidFill>
                <a:srgbClr val="FFF1CE"/>
              </a:solidFill>
            </a:endParaRPr>
          </a:p>
          <a:p>
            <a:pPr indent="0" lvl="0" marL="0" rtl="0" algn="l">
              <a:lnSpc>
                <a:spcPct val="115000"/>
              </a:lnSpc>
              <a:spcBef>
                <a:spcPts val="1200"/>
              </a:spcBef>
              <a:spcAft>
                <a:spcPts val="0"/>
              </a:spcAft>
              <a:buNone/>
            </a:pPr>
            <a:r>
              <a:rPr lang="ru" sz="3000">
                <a:solidFill>
                  <a:srgbClr val="FFF1CE"/>
                </a:solidFill>
              </a:rPr>
              <a:t>(1:30 bus till 2:30 if bad weather)</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13:20</a:t>
            </a:r>
            <a:r>
              <a:rPr lang="ru" sz="3000">
                <a:solidFill>
                  <a:srgbClr val="FFF1CE"/>
                </a:solidFill>
              </a:rPr>
              <a:t> walk to Ardura</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15:30</a:t>
            </a:r>
            <a:r>
              <a:rPr lang="ru" sz="3000">
                <a:solidFill>
                  <a:srgbClr val="FFF1CE"/>
                </a:solidFill>
              </a:rPr>
              <a:t> arrival at Ardura</a:t>
            </a:r>
            <a:endParaRPr sz="3000">
              <a:solidFill>
                <a:srgbClr val="FFF1CE"/>
              </a:solidFill>
            </a:endParaRPr>
          </a:p>
          <a:p>
            <a:pPr indent="0" lvl="0" marL="0" rtl="0" algn="l">
              <a:lnSpc>
                <a:spcPct val="115000"/>
              </a:lnSpc>
              <a:spcBef>
                <a:spcPts val="1200"/>
              </a:spcBef>
              <a:spcAft>
                <a:spcPts val="1200"/>
              </a:spcAft>
              <a:buNone/>
            </a:pPr>
            <a:r>
              <a:rPr b="1" lang="ru" sz="3000">
                <a:solidFill>
                  <a:srgbClr val="FFF1CE"/>
                </a:solidFill>
              </a:rPr>
              <a:t>16:00 </a:t>
            </a:r>
            <a:r>
              <a:rPr lang="ru" sz="3000">
                <a:solidFill>
                  <a:srgbClr val="FFF1CE"/>
                </a:solidFill>
              </a:rPr>
              <a:t>dinner and rest at Ardura Campsite</a:t>
            </a:r>
            <a:endParaRPr sz="3000">
              <a:solidFill>
                <a:srgbClr val="FFF1CE"/>
              </a:solidFill>
            </a:endParaRPr>
          </a:p>
        </p:txBody>
      </p:sp>
      <p:sp>
        <p:nvSpPr>
          <p:cNvPr id="131" name="Google Shape;131;p20"/>
          <p:cNvSpPr txBox="1"/>
          <p:nvPr/>
        </p:nvSpPr>
        <p:spPr>
          <a:xfrm>
            <a:off x="10064300" y="3194350"/>
            <a:ext cx="6694500" cy="2795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t/>
            </a:r>
            <a:endParaRPr sz="4000">
              <a:solidFill>
                <a:schemeClr val="dk1"/>
              </a:solidFill>
            </a:endParaRPr>
          </a:p>
          <a:p>
            <a:pPr indent="0" lvl="0" marL="0" rtl="0" algn="l">
              <a:lnSpc>
                <a:spcPct val="115000"/>
              </a:lnSpc>
              <a:spcBef>
                <a:spcPts val="1200"/>
              </a:spcBef>
              <a:spcAft>
                <a:spcPts val="0"/>
              </a:spcAft>
              <a:buNone/>
            </a:pPr>
            <a:r>
              <a:t/>
            </a:r>
            <a:endParaRPr sz="4000">
              <a:solidFill>
                <a:schemeClr val="dk1"/>
              </a:solidFill>
            </a:endParaRPr>
          </a:p>
          <a:p>
            <a:pPr indent="0" lvl="0" marL="0" rtl="0" algn="ctr">
              <a:lnSpc>
                <a:spcPct val="115000"/>
              </a:lnSpc>
              <a:spcBef>
                <a:spcPts val="1200"/>
              </a:spcBef>
              <a:spcAft>
                <a:spcPts val="0"/>
              </a:spcAft>
              <a:buNone/>
            </a:pPr>
            <a:r>
              <a:t/>
            </a:r>
            <a:endParaRPr sz="2400"/>
          </a:p>
          <a:p>
            <a:pPr indent="0" lvl="0" marL="0" rtl="0" algn="ctr">
              <a:lnSpc>
                <a:spcPct val="115000"/>
              </a:lnSpc>
              <a:spcBef>
                <a:spcPts val="0"/>
              </a:spcBef>
              <a:spcAft>
                <a:spcPts val="0"/>
              </a:spcAft>
              <a:buNone/>
            </a:pPr>
            <a:r>
              <a:t/>
            </a:r>
            <a:endParaRPr sz="3000"/>
          </a:p>
        </p:txBody>
      </p:sp>
      <p:pic>
        <p:nvPicPr>
          <p:cNvPr id="132" name="Google Shape;132;p20"/>
          <p:cNvPicPr preferRelativeResize="0"/>
          <p:nvPr/>
        </p:nvPicPr>
        <p:blipFill rotWithShape="1">
          <a:blip r:embed="rId3">
            <a:alphaModFix/>
          </a:blip>
          <a:srcRect b="28145" l="0" r="0" t="14107"/>
          <a:stretch/>
        </p:blipFill>
        <p:spPr>
          <a:xfrm>
            <a:off x="10911649" y="2566200"/>
            <a:ext cx="5658075" cy="7260851"/>
          </a:xfrm>
          <a:prstGeom prst="rect">
            <a:avLst/>
          </a:prstGeom>
          <a:noFill/>
          <a:ln cap="flat" cmpd="sng" w="228600">
            <a:solidFill>
              <a:srgbClr val="FDE6FE"/>
            </a:solidFill>
            <a:prstDash val="solid"/>
            <a:round/>
            <a:headEnd len="sm" w="sm" type="none"/>
            <a:tailEnd len="sm" w="sm" type="none"/>
          </a:ln>
        </p:spPr>
      </p:pic>
      <p:pic>
        <p:nvPicPr>
          <p:cNvPr id="133" name="Google Shape;133;p20"/>
          <p:cNvPicPr preferRelativeResize="0"/>
          <p:nvPr/>
        </p:nvPicPr>
        <p:blipFill>
          <a:blip r:embed="rId4">
            <a:alphaModFix/>
          </a:blip>
          <a:stretch>
            <a:fillRect/>
          </a:stretch>
        </p:blipFill>
        <p:spPr>
          <a:xfrm>
            <a:off x="494416" y="-91800"/>
            <a:ext cx="2309333" cy="2555410"/>
          </a:xfrm>
          <a:prstGeom prst="rect">
            <a:avLst/>
          </a:prstGeom>
          <a:noFill/>
          <a:ln>
            <a:noFill/>
          </a:ln>
        </p:spPr>
      </p:pic>
      <p:sp>
        <p:nvSpPr>
          <p:cNvPr id="134" name="Google Shape;134;p20"/>
          <p:cNvSpPr txBox="1"/>
          <p:nvPr/>
        </p:nvSpPr>
        <p:spPr>
          <a:xfrm>
            <a:off x="2692525" y="1359050"/>
            <a:ext cx="3875100" cy="865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200"/>
              </a:spcBef>
              <a:spcAft>
                <a:spcPts val="1200"/>
              </a:spcAft>
              <a:buClr>
                <a:schemeClr val="dk1"/>
              </a:buClr>
              <a:buSzPts val="1100"/>
              <a:buFont typeface="Arial"/>
              <a:buNone/>
            </a:pPr>
            <a:r>
              <a:rPr b="1" lang="ru" sz="4000">
                <a:solidFill>
                  <a:srgbClr val="37402B"/>
                </a:solidFill>
              </a:rPr>
              <a:t>Day 1: </a:t>
            </a:r>
            <a:endParaRPr sz="36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1"/>
          <p:cNvSpPr/>
          <p:nvPr/>
        </p:nvSpPr>
        <p:spPr>
          <a:xfrm>
            <a:off x="0" y="2628125"/>
            <a:ext cx="18504600" cy="7659000"/>
          </a:xfrm>
          <a:prstGeom prst="rect">
            <a:avLst/>
          </a:prstGeom>
          <a:solidFill>
            <a:srgbClr val="3740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21"/>
          <p:cNvSpPr txBox="1"/>
          <p:nvPr/>
        </p:nvSpPr>
        <p:spPr>
          <a:xfrm>
            <a:off x="216500" y="1741150"/>
            <a:ext cx="11871300" cy="5110200"/>
          </a:xfrm>
          <a:prstGeom prst="rect">
            <a:avLst/>
          </a:prstGeom>
          <a:noFill/>
          <a:ln>
            <a:noFill/>
          </a:ln>
        </p:spPr>
        <p:txBody>
          <a:bodyPr anchorCtr="0" anchor="t" bIns="91425" lIns="91425" spcFirstLastPara="1" rIns="91425" wrap="square" tIns="91425">
            <a:spAutoFit/>
          </a:bodyPr>
          <a:lstStyle/>
          <a:p>
            <a:pPr indent="457200" lvl="0" marL="1828800" rtl="0" algn="l">
              <a:lnSpc>
                <a:spcPct val="115000"/>
              </a:lnSpc>
              <a:spcBef>
                <a:spcPts val="1200"/>
              </a:spcBef>
              <a:spcAft>
                <a:spcPts val="0"/>
              </a:spcAft>
              <a:buNone/>
            </a:pPr>
            <a:r>
              <a:rPr b="1" lang="ru" sz="4000">
                <a:solidFill>
                  <a:srgbClr val="37402B"/>
                </a:solidFill>
              </a:rPr>
              <a:t>Day</a:t>
            </a:r>
            <a:r>
              <a:rPr b="1" lang="ru" sz="4000">
                <a:solidFill>
                  <a:srgbClr val="37402B"/>
                </a:solidFill>
              </a:rPr>
              <a:t> 2: </a:t>
            </a:r>
            <a:endParaRPr b="1" sz="4000">
              <a:solidFill>
                <a:srgbClr val="37402B"/>
              </a:solidFill>
            </a:endParaRPr>
          </a:p>
          <a:p>
            <a:pPr indent="0" lvl="0" marL="457200" rtl="0" algn="l">
              <a:lnSpc>
                <a:spcPct val="115000"/>
              </a:lnSpc>
              <a:spcBef>
                <a:spcPts val="1200"/>
              </a:spcBef>
              <a:spcAft>
                <a:spcPts val="0"/>
              </a:spcAft>
              <a:buNone/>
            </a:pPr>
            <a:r>
              <a:t/>
            </a:r>
            <a:endParaRPr b="1" sz="4000">
              <a:solidFill>
                <a:srgbClr val="37402B"/>
              </a:solidFill>
            </a:endParaRPr>
          </a:p>
          <a:p>
            <a:pPr indent="0" lvl="0" marL="0" rtl="0" algn="l">
              <a:lnSpc>
                <a:spcPct val="115000"/>
              </a:lnSpc>
              <a:spcBef>
                <a:spcPts val="1200"/>
              </a:spcBef>
              <a:spcAft>
                <a:spcPts val="0"/>
              </a:spcAft>
              <a:buNone/>
            </a:pPr>
            <a:r>
              <a:rPr b="1" lang="ru" sz="3000">
                <a:solidFill>
                  <a:srgbClr val="FFF1CE"/>
                </a:solidFill>
              </a:rPr>
              <a:t>6:00</a:t>
            </a:r>
            <a:r>
              <a:rPr lang="ru" sz="3000">
                <a:solidFill>
                  <a:srgbClr val="FFF1CE"/>
                </a:solidFill>
              </a:rPr>
              <a:t> Breakfast and set off towards </a:t>
            </a:r>
            <a:endParaRPr sz="3000">
              <a:solidFill>
                <a:srgbClr val="FFF1CE"/>
              </a:solidFill>
            </a:endParaRPr>
          </a:p>
          <a:p>
            <a:pPr indent="457200" lvl="0" marL="457200" rtl="0" algn="l">
              <a:lnSpc>
                <a:spcPct val="115000"/>
              </a:lnSpc>
              <a:spcBef>
                <a:spcPts val="1200"/>
              </a:spcBef>
              <a:spcAft>
                <a:spcPts val="0"/>
              </a:spcAft>
              <a:buNone/>
            </a:pPr>
            <a:r>
              <a:rPr lang="ru" sz="3000">
                <a:solidFill>
                  <a:srgbClr val="FFF1CE"/>
                </a:solidFill>
              </a:rPr>
              <a:t>Fionnphort afterwards</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12:00 - 12:40</a:t>
            </a:r>
            <a:r>
              <a:rPr lang="ru" sz="3000">
                <a:solidFill>
                  <a:srgbClr val="FFF1CE"/>
                </a:solidFill>
              </a:rPr>
              <a:t> Lunch</a:t>
            </a:r>
            <a:endParaRPr sz="3000">
              <a:solidFill>
                <a:srgbClr val="FFF1CE"/>
              </a:solidFill>
            </a:endParaRPr>
          </a:p>
          <a:p>
            <a:pPr indent="0" lvl="0" marL="0" rtl="0" algn="l">
              <a:lnSpc>
                <a:spcPct val="115000"/>
              </a:lnSpc>
              <a:spcBef>
                <a:spcPts val="1200"/>
              </a:spcBef>
              <a:spcAft>
                <a:spcPts val="0"/>
              </a:spcAft>
              <a:buNone/>
            </a:pPr>
            <a:r>
              <a:rPr b="1" lang="ru" sz="3000">
                <a:solidFill>
                  <a:srgbClr val="FFF1CE"/>
                </a:solidFill>
              </a:rPr>
              <a:t>17:40</a:t>
            </a:r>
            <a:r>
              <a:rPr lang="ru" sz="3000">
                <a:solidFill>
                  <a:srgbClr val="FFF1CE"/>
                </a:solidFill>
              </a:rPr>
              <a:t> Arrival in Fionnhort</a:t>
            </a:r>
            <a:endParaRPr sz="3000">
              <a:solidFill>
                <a:srgbClr val="FFF1CE"/>
              </a:solidFill>
            </a:endParaRPr>
          </a:p>
          <a:p>
            <a:pPr indent="0" lvl="0" marL="0" rtl="0" algn="l">
              <a:lnSpc>
                <a:spcPct val="115000"/>
              </a:lnSpc>
              <a:spcBef>
                <a:spcPts val="1200"/>
              </a:spcBef>
              <a:spcAft>
                <a:spcPts val="1200"/>
              </a:spcAft>
              <a:buNone/>
            </a:pPr>
            <a:r>
              <a:rPr b="1" lang="ru" sz="3000">
                <a:solidFill>
                  <a:srgbClr val="FFF1CE"/>
                </a:solidFill>
              </a:rPr>
              <a:t>18:15</a:t>
            </a:r>
            <a:r>
              <a:rPr lang="ru" sz="3000">
                <a:solidFill>
                  <a:srgbClr val="FFF1CE"/>
                </a:solidFill>
              </a:rPr>
              <a:t> Ferry to Iona and dinner</a:t>
            </a:r>
            <a:endParaRPr sz="3000">
              <a:solidFill>
                <a:srgbClr val="FFF1CE"/>
              </a:solidFill>
            </a:endParaRPr>
          </a:p>
        </p:txBody>
      </p:sp>
      <p:sp>
        <p:nvSpPr>
          <p:cNvPr id="141" name="Google Shape;141;p21"/>
          <p:cNvSpPr txBox="1"/>
          <p:nvPr/>
        </p:nvSpPr>
        <p:spPr>
          <a:xfrm>
            <a:off x="10064300" y="3194350"/>
            <a:ext cx="6694500" cy="2795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t/>
            </a:r>
            <a:endParaRPr sz="4000">
              <a:solidFill>
                <a:schemeClr val="dk1"/>
              </a:solidFill>
            </a:endParaRPr>
          </a:p>
          <a:p>
            <a:pPr indent="0" lvl="0" marL="0" rtl="0" algn="l">
              <a:lnSpc>
                <a:spcPct val="115000"/>
              </a:lnSpc>
              <a:spcBef>
                <a:spcPts val="1200"/>
              </a:spcBef>
              <a:spcAft>
                <a:spcPts val="0"/>
              </a:spcAft>
              <a:buNone/>
            </a:pPr>
            <a:r>
              <a:t/>
            </a:r>
            <a:endParaRPr sz="4000">
              <a:solidFill>
                <a:schemeClr val="dk1"/>
              </a:solidFill>
            </a:endParaRPr>
          </a:p>
          <a:p>
            <a:pPr indent="0" lvl="0" marL="0" rtl="0" algn="ctr">
              <a:lnSpc>
                <a:spcPct val="115000"/>
              </a:lnSpc>
              <a:spcBef>
                <a:spcPts val="1200"/>
              </a:spcBef>
              <a:spcAft>
                <a:spcPts val="0"/>
              </a:spcAft>
              <a:buNone/>
            </a:pPr>
            <a:r>
              <a:t/>
            </a:r>
            <a:endParaRPr sz="2400"/>
          </a:p>
          <a:p>
            <a:pPr indent="0" lvl="0" marL="0" rtl="0" algn="ctr">
              <a:lnSpc>
                <a:spcPct val="115000"/>
              </a:lnSpc>
              <a:spcBef>
                <a:spcPts val="0"/>
              </a:spcBef>
              <a:spcAft>
                <a:spcPts val="0"/>
              </a:spcAft>
              <a:buNone/>
            </a:pPr>
            <a:r>
              <a:t/>
            </a:r>
            <a:endParaRPr sz="3000"/>
          </a:p>
        </p:txBody>
      </p:sp>
      <p:pic>
        <p:nvPicPr>
          <p:cNvPr id="142" name="Google Shape;142;p21"/>
          <p:cNvPicPr preferRelativeResize="0"/>
          <p:nvPr/>
        </p:nvPicPr>
        <p:blipFill>
          <a:blip r:embed="rId3">
            <a:alphaModFix/>
          </a:blip>
          <a:stretch>
            <a:fillRect/>
          </a:stretch>
        </p:blipFill>
        <p:spPr>
          <a:xfrm>
            <a:off x="7684742" y="3118900"/>
            <a:ext cx="10041308" cy="6677450"/>
          </a:xfrm>
          <a:prstGeom prst="rect">
            <a:avLst/>
          </a:prstGeom>
          <a:noFill/>
          <a:ln cap="flat" cmpd="sng" w="228600">
            <a:solidFill>
              <a:srgbClr val="FDE6FE"/>
            </a:solidFill>
            <a:prstDash val="solid"/>
            <a:round/>
            <a:headEnd len="sm" w="sm" type="none"/>
            <a:tailEnd len="sm" w="sm" type="none"/>
          </a:ln>
        </p:spPr>
      </p:pic>
      <p:sp>
        <p:nvSpPr>
          <p:cNvPr id="143" name="Google Shape;143;p21"/>
          <p:cNvSpPr txBox="1"/>
          <p:nvPr/>
        </p:nvSpPr>
        <p:spPr>
          <a:xfrm>
            <a:off x="3732575" y="241231"/>
            <a:ext cx="11592000" cy="2687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7000">
                <a:solidFill>
                  <a:srgbClr val="37402B"/>
                </a:solidFill>
                <a:latin typeface="Lalezar"/>
                <a:ea typeface="Lalezar"/>
                <a:cs typeface="Lalezar"/>
                <a:sym typeface="Lalezar"/>
              </a:rPr>
              <a:t>schedule  </a:t>
            </a:r>
            <a:r>
              <a:rPr lang="ru" sz="7000">
                <a:solidFill>
                  <a:srgbClr val="37402B"/>
                </a:solidFill>
                <a:latin typeface="Lalezar"/>
                <a:ea typeface="Lalezar"/>
                <a:cs typeface="Lalezar"/>
                <a:sym typeface="Lalezar"/>
              </a:rPr>
              <a:t>расписание</a:t>
            </a:r>
            <a:r>
              <a:rPr b="1" lang="ru" sz="7000">
                <a:solidFill>
                  <a:srgbClr val="37402B"/>
                </a:solidFill>
                <a:latin typeface="Lalezar"/>
                <a:ea typeface="Lalezar"/>
                <a:cs typeface="Lalezar"/>
                <a:sym typeface="Lalezar"/>
              </a:rPr>
              <a:t> </a:t>
            </a:r>
            <a:endParaRPr b="1" sz="7000">
              <a:solidFill>
                <a:srgbClr val="37402B"/>
              </a:solidFill>
              <a:latin typeface="Lalezar"/>
              <a:ea typeface="Lalezar"/>
              <a:cs typeface="Lalezar"/>
              <a:sym typeface="Lalezar"/>
            </a:endParaRPr>
          </a:p>
          <a:p>
            <a:pPr indent="0" lvl="0" marL="0" rtl="0" algn="ctr">
              <a:lnSpc>
                <a:spcPct val="115000"/>
              </a:lnSpc>
              <a:spcBef>
                <a:spcPts val="0"/>
              </a:spcBef>
              <a:spcAft>
                <a:spcPts val="0"/>
              </a:spcAft>
              <a:buNone/>
            </a:pPr>
            <a:r>
              <a:t/>
            </a:r>
            <a:endParaRPr sz="2400">
              <a:latin typeface="Lato"/>
              <a:ea typeface="Lato"/>
              <a:cs typeface="Lato"/>
              <a:sym typeface="Lato"/>
            </a:endParaRPr>
          </a:p>
          <a:p>
            <a:pPr indent="0" lvl="0" marL="0" rtl="0" algn="ctr">
              <a:lnSpc>
                <a:spcPct val="115000"/>
              </a:lnSpc>
              <a:spcBef>
                <a:spcPts val="0"/>
              </a:spcBef>
              <a:spcAft>
                <a:spcPts val="0"/>
              </a:spcAft>
              <a:buNone/>
            </a:pPr>
            <a:r>
              <a:t/>
            </a:r>
            <a:endParaRPr sz="3000">
              <a:latin typeface="Lato"/>
              <a:ea typeface="Lato"/>
              <a:cs typeface="Lato"/>
              <a:sym typeface="Lato"/>
            </a:endParaRPr>
          </a:p>
        </p:txBody>
      </p:sp>
      <p:pic>
        <p:nvPicPr>
          <p:cNvPr id="144" name="Google Shape;144;p21"/>
          <p:cNvPicPr preferRelativeResize="0"/>
          <p:nvPr/>
        </p:nvPicPr>
        <p:blipFill>
          <a:blip r:embed="rId4">
            <a:alphaModFix/>
          </a:blip>
          <a:stretch>
            <a:fillRect/>
          </a:stretch>
        </p:blipFill>
        <p:spPr>
          <a:xfrm>
            <a:off x="-9" y="89000"/>
            <a:ext cx="2309333" cy="255541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